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sldIdLst>
    <p:sldId id="267" r:id="rId5"/>
    <p:sldId id="269" r:id="rId6"/>
    <p:sldId id="257" r:id="rId7"/>
    <p:sldId id="258" r:id="rId8"/>
    <p:sldId id="259" r:id="rId9"/>
    <p:sldId id="260" r:id="rId10"/>
    <p:sldId id="261" r:id="rId11"/>
    <p:sldId id="262" r:id="rId12"/>
    <p:sldId id="263" r:id="rId13"/>
    <p:sldId id="264" r:id="rId14"/>
    <p:sldId id="265" r:id="rId15"/>
    <p:sldId id="270" r:id="rId16"/>
    <p:sldId id="271" r:id="rId17"/>
    <p:sldId id="272" r:id="rId18"/>
    <p:sldId id="273" r:id="rId19"/>
  </p:sldIdLst>
  <p:sldSz cx="9144000" cy="6858000" type="screen4x3"/>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6" d="100"/>
          <a:sy n="76" d="100"/>
        </p:scale>
        <p:origin x="-1206" y="-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32"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33"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35"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3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37"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38"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40"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41"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42"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43"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44"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45"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58"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en-GB"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60"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62"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6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4"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5" name="PlaceHolder 1"/>
          <p:cNvSpPr>
            <a:spLocks noGrp="1"/>
          </p:cNvSpPr>
          <p:nvPr>
            <p:ph type="subTitle"/>
          </p:nvPr>
        </p:nvSpPr>
        <p:spPr>
          <a:xfrm>
            <a:off x="457200" y="273600"/>
            <a:ext cx="8229240" cy="5307840"/>
          </a:xfrm>
          <a:prstGeom prst="rect">
            <a:avLst/>
          </a:prstGeom>
        </p:spPr>
        <p:txBody>
          <a:bodyPr lIns="0" tIns="0" rIns="0" bIns="0" anchor="ctr">
            <a:spAutoFit/>
          </a:bodyPr>
          <a:lstStyle/>
          <a:p>
            <a:pPr algn="ctr"/>
            <a:endParaRPr lang="en-GB"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6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6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6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1"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en-GB"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71"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7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73"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75"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7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77"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79"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80"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8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83"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8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85"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87"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88"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89"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90"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91"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92"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04"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en-GB"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06"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0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09"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0"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3"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1" name="PlaceHolder 1"/>
          <p:cNvSpPr>
            <a:spLocks noGrp="1"/>
          </p:cNvSpPr>
          <p:nvPr>
            <p:ph type="subTitle"/>
          </p:nvPr>
        </p:nvSpPr>
        <p:spPr>
          <a:xfrm>
            <a:off x="457200" y="273600"/>
            <a:ext cx="8229240" cy="5307840"/>
          </a:xfrm>
          <a:prstGeom prst="rect">
            <a:avLst/>
          </a:prstGeom>
        </p:spPr>
        <p:txBody>
          <a:bodyPr lIns="0" tIns="0" rIns="0" bIns="0" anchor="ctr">
            <a:spAutoFit/>
          </a:bodyPr>
          <a:lstStyle/>
          <a:p>
            <a:pPr algn="ctr"/>
            <a:endParaRPr lang="en-GB"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13"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14"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15"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1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19"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2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23"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25"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26"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28"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2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30"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31"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33"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34"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35"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36"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37"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38"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49"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50"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en-GB"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52"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6"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54"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5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56"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7" name="PlaceHolder 1"/>
          <p:cNvSpPr>
            <a:spLocks noGrp="1"/>
          </p:cNvSpPr>
          <p:nvPr>
            <p:ph type="subTitle"/>
          </p:nvPr>
        </p:nvSpPr>
        <p:spPr>
          <a:xfrm>
            <a:off x="457200" y="273600"/>
            <a:ext cx="8229240" cy="5307840"/>
          </a:xfrm>
          <a:prstGeom prst="rect">
            <a:avLst/>
          </a:prstGeom>
        </p:spPr>
        <p:txBody>
          <a:bodyPr lIns="0" tIns="0" rIns="0" bIns="0" anchor="ctr">
            <a:spAutoFit/>
          </a:bodyPr>
          <a:lstStyle/>
          <a:p>
            <a:pPr algn="ctr"/>
            <a:endParaRPr lang="en-GB"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5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6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6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63"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64"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65"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6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6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69"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71"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72"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7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7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7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77"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179"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80"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81"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82"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83"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184"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457200" y="273600"/>
            <a:ext cx="8229240" cy="5307840"/>
          </a:xfrm>
          <a:prstGeom prst="rect">
            <a:avLst/>
          </a:prstGeom>
        </p:spPr>
        <p:txBody>
          <a:bodyPr lIns="0" tIns="0" rIns="0" bIns="0" anchor="ctr">
            <a:spAutoFit/>
          </a:bodyPr>
          <a:lstStyle/>
          <a:p>
            <a:pPr algn="ctr"/>
            <a:endParaRPr lang="en-GB"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2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21"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22"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24"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2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26"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73600"/>
            <a:ext cx="8229240" cy="1144800"/>
          </a:xfrm>
          <a:prstGeom prst="rect">
            <a:avLst/>
          </a:prstGeom>
        </p:spPr>
        <p:txBody>
          <a:bodyPr lIns="0" tIns="0" rIns="0" bIns="0" anchor="ctr">
            <a:spAutoFit/>
          </a:bodyPr>
          <a:lstStyle/>
          <a:p>
            <a:endParaRPr lang="en-US" sz="1800" b="0" strike="noStrike" spc="-1">
              <a:solidFill>
                <a:srgbClr val="000000"/>
              </a:solidFill>
              <a:latin typeface="Constantia"/>
            </a:endParaRPr>
          </a:p>
        </p:txBody>
      </p:sp>
      <p:sp>
        <p:nvSpPr>
          <p:cNvPr id="28"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2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
        <p:nvSpPr>
          <p:cNvPr id="30"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600" b="0" strike="noStrike" spc="-1">
              <a:solidFill>
                <a:srgbClr val="000000"/>
              </a:solidFill>
              <a:latin typeface="Constantia"/>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CustomShape 1"/>
          <p:cNvSpPr/>
          <p:nvPr/>
        </p:nvSpPr>
        <p:spPr>
          <a:xfrm>
            <a:off x="-9360" y="-7200"/>
            <a:ext cx="9162720" cy="1041120"/>
          </a:xfrm>
          <a:custGeom>
            <a:avLst/>
            <a:gdLst/>
            <a:ahLst/>
            <a:cxnLst/>
            <a:rect l="l" t="t" r="r" b="b"/>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rotWithShape="0">
            <a:gsLst>
              <a:gs pos="0">
                <a:srgbClr val="0074A0"/>
              </a:gs>
              <a:gs pos="100000">
                <a:srgbClr val="00C4CD"/>
              </a:gs>
            </a:gsLst>
            <a:lin ang="5400000"/>
          </a:gradFill>
          <a:ln w="9360">
            <a:noFill/>
          </a:ln>
        </p:spPr>
        <p:style>
          <a:lnRef idx="0">
            <a:scrgbClr r="0" g="0" b="0"/>
          </a:lnRef>
          <a:fillRef idx="0">
            <a:scrgbClr r="0" g="0" b="0"/>
          </a:fillRef>
          <a:effectRef idx="0">
            <a:scrgbClr r="0" g="0" b="0"/>
          </a:effectRef>
          <a:fontRef idx="minor"/>
        </p:style>
      </p:sp>
      <p:sp>
        <p:nvSpPr>
          <p:cNvPr id="11" name="CustomShape 2"/>
          <p:cNvSpPr/>
          <p:nvPr/>
        </p:nvSpPr>
        <p:spPr>
          <a:xfrm>
            <a:off x="4381560" y="-7200"/>
            <a:ext cx="4762080" cy="637920"/>
          </a:xfrm>
          <a:custGeom>
            <a:avLst/>
            <a:gdLst/>
            <a:ahLst/>
            <a:cxnLst/>
            <a:rect l="l" t="t" r="r" b="b"/>
            <a:pathLst>
              <a:path w="3000" h="595">
                <a:moveTo>
                  <a:pt x="0" y="0"/>
                </a:moveTo>
                <a:cubicBezTo>
                  <a:pt x="174" y="102"/>
                  <a:pt x="1168" y="533"/>
                  <a:pt x="1668" y="564"/>
                </a:cubicBezTo>
                <a:cubicBezTo>
                  <a:pt x="2168" y="595"/>
                  <a:pt x="2778" y="279"/>
                  <a:pt x="3000" y="186"/>
                </a:cubicBezTo>
                <a:lnTo>
                  <a:pt x="3000" y="6"/>
                </a:lnTo>
                <a:lnTo>
                  <a:pt x="0" y="0"/>
                </a:lnTo>
                <a:close/>
              </a:path>
            </a:pathLst>
          </a:custGeom>
          <a:gradFill rotWithShape="0">
            <a:gsLst>
              <a:gs pos="0">
                <a:srgbClr val="008ABF"/>
              </a:gs>
              <a:gs pos="100000">
                <a:srgbClr val="00A0A8"/>
              </a:gs>
            </a:gsLst>
            <a:lin ang="16200000"/>
          </a:gradFill>
          <a:ln w="9360">
            <a:noFill/>
          </a:ln>
        </p:spPr>
        <p:style>
          <a:lnRef idx="0">
            <a:scrgbClr r="0" g="0" b="0"/>
          </a:lnRef>
          <a:fillRef idx="0">
            <a:scrgbClr r="0" g="0" b="0"/>
          </a:fillRef>
          <a:effectRef idx="0">
            <a:scrgbClr r="0" g="0" b="0"/>
          </a:effectRef>
          <a:fontRef idx="minor"/>
        </p:style>
      </p:sp>
      <p:grpSp>
        <p:nvGrpSpPr>
          <p:cNvPr id="2" name="Group 3"/>
          <p:cNvGrpSpPr/>
          <p:nvPr/>
        </p:nvGrpSpPr>
        <p:grpSpPr>
          <a:xfrm>
            <a:off x="-29160" y="-16560"/>
            <a:ext cx="9197640" cy="1086120"/>
            <a:chOff x="-29160" y="-16560"/>
            <a:chExt cx="9197640" cy="1086120"/>
          </a:xfrm>
        </p:grpSpPr>
        <p:sp>
          <p:nvSpPr>
            <p:cNvPr id="3" name="CustomShape 4"/>
            <p:cNvSpPr/>
            <p:nvPr/>
          </p:nvSpPr>
          <p:spPr>
            <a:xfrm rot="21435600">
              <a:off x="-18720" y="201960"/>
              <a:ext cx="9162720" cy="648720"/>
            </a:xfrm>
            <a:custGeom>
              <a:avLst/>
              <a:gdLst/>
              <a:ahLst/>
              <a:cxnLst/>
              <a:rect l="l" t="t" r="r" b="b"/>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800">
              <a:solidFill>
                <a:srgbClr val="09B7BF"/>
              </a:solidFill>
              <a:round/>
            </a:ln>
          </p:spPr>
          <p:style>
            <a:lnRef idx="0">
              <a:scrgbClr r="0" g="0" b="0"/>
            </a:lnRef>
            <a:fillRef idx="0">
              <a:scrgbClr r="0" g="0" b="0"/>
            </a:fillRef>
            <a:effectRef idx="0">
              <a:scrgbClr r="0" g="0" b="0"/>
            </a:effectRef>
            <a:fontRef idx="minor"/>
          </p:style>
        </p:sp>
        <p:sp>
          <p:nvSpPr>
            <p:cNvPr id="4" name="CustomShape 5"/>
            <p:cNvSpPr/>
            <p:nvPr/>
          </p:nvSpPr>
          <p:spPr>
            <a:xfrm rot="21435600">
              <a:off x="-14040" y="275400"/>
              <a:ext cx="9175320" cy="529920"/>
            </a:xfrm>
            <a:custGeom>
              <a:avLst/>
              <a:gdLst/>
              <a:ahLst/>
              <a:cxnLst/>
              <a:rect l="l" t="t" r="r" b="b"/>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360">
              <a:solidFill>
                <a:srgbClr val="0F6FC6"/>
              </a:solidFill>
              <a:round/>
            </a:ln>
          </p:spPr>
          <p:style>
            <a:lnRef idx="0">
              <a:scrgbClr r="0" g="0" b="0"/>
            </a:lnRef>
            <a:fillRef idx="0">
              <a:scrgbClr r="0" g="0" b="0"/>
            </a:fillRef>
            <a:effectRef idx="0">
              <a:scrgbClr r="0" g="0" b="0"/>
            </a:effectRef>
            <a:fontRef idx="minor"/>
          </p:style>
        </p:sp>
      </p:grpSp>
      <p:sp>
        <p:nvSpPr>
          <p:cNvPr id="5" name="PlaceHolder 6"/>
          <p:cNvSpPr>
            <a:spLocks noGrp="1"/>
          </p:cNvSpPr>
          <p:nvPr>
            <p:ph type="dt"/>
          </p:nvPr>
        </p:nvSpPr>
        <p:spPr>
          <a:xfrm>
            <a:off x="457200" y="6356520"/>
            <a:ext cx="2133360" cy="364680"/>
          </a:xfrm>
          <a:prstGeom prst="rect">
            <a:avLst/>
          </a:prstGeom>
        </p:spPr>
        <p:txBody>
          <a:bodyPr lIns="0" tIns="0" rIns="0" bIns="0" anchor="b">
            <a:noAutofit/>
          </a:bodyPr>
          <a:lstStyle/>
          <a:p>
            <a:pPr>
              <a:lnSpc>
                <a:spcPct val="100000"/>
              </a:lnSpc>
            </a:pPr>
            <a:fld id="{E858B87B-88C9-4DDD-8034-868F57E5121E}" type="datetime">
              <a:rPr lang="en-GB" sz="1200" b="0" strike="noStrike" spc="-1">
                <a:solidFill>
                  <a:srgbClr val="035C75"/>
                </a:solidFill>
                <a:latin typeface="Constantia"/>
              </a:rPr>
              <a:t>17/09/2023</a:t>
            </a:fld>
            <a:endParaRPr lang="en-GB" sz="1200" b="0" strike="noStrike" spc="-1">
              <a:latin typeface="Times New Roman"/>
            </a:endParaRPr>
          </a:p>
        </p:txBody>
      </p:sp>
      <p:sp>
        <p:nvSpPr>
          <p:cNvPr id="6" name="PlaceHolder 7"/>
          <p:cNvSpPr>
            <a:spLocks noGrp="1"/>
          </p:cNvSpPr>
          <p:nvPr>
            <p:ph type="ftr"/>
          </p:nvPr>
        </p:nvSpPr>
        <p:spPr>
          <a:xfrm>
            <a:off x="2666880" y="6356520"/>
            <a:ext cx="3352320" cy="364680"/>
          </a:xfrm>
          <a:prstGeom prst="rect">
            <a:avLst/>
          </a:prstGeom>
        </p:spPr>
        <p:txBody>
          <a:bodyPr lIns="0" tIns="0" rIns="0" bIns="0" anchor="b">
            <a:noAutofit/>
          </a:bodyPr>
          <a:lstStyle/>
          <a:p>
            <a:endParaRPr lang="en-GB" sz="2400" b="0" strike="noStrike" spc="-1">
              <a:latin typeface="Times New Roman"/>
            </a:endParaRPr>
          </a:p>
        </p:txBody>
      </p:sp>
      <p:sp>
        <p:nvSpPr>
          <p:cNvPr id="7" name="PlaceHolder 8"/>
          <p:cNvSpPr>
            <a:spLocks noGrp="1"/>
          </p:cNvSpPr>
          <p:nvPr>
            <p:ph type="sldNum"/>
          </p:nvPr>
        </p:nvSpPr>
        <p:spPr>
          <a:xfrm>
            <a:off x="7924680" y="6356520"/>
            <a:ext cx="761760" cy="364680"/>
          </a:xfrm>
          <a:prstGeom prst="rect">
            <a:avLst/>
          </a:prstGeom>
        </p:spPr>
        <p:txBody>
          <a:bodyPr lIns="0" tIns="0" rIns="0" bIns="0" anchor="b">
            <a:noAutofit/>
          </a:bodyPr>
          <a:lstStyle/>
          <a:p>
            <a:pPr algn="r">
              <a:lnSpc>
                <a:spcPct val="100000"/>
              </a:lnSpc>
            </a:pPr>
            <a:fld id="{48C954E9-A16F-4183-A0E9-34E3391669F3}" type="slidenum">
              <a:rPr lang="en-GB" sz="1200" b="0" strike="noStrike" spc="-1">
                <a:solidFill>
                  <a:srgbClr val="035C75"/>
                </a:solidFill>
                <a:latin typeface="Constantia"/>
              </a:rPr>
              <a:t>‹#›</a:t>
            </a:fld>
            <a:endParaRPr lang="en-GB" sz="1200" b="0" strike="noStrike" spc="-1">
              <a:latin typeface="Times New Roman"/>
            </a:endParaRPr>
          </a:p>
        </p:txBody>
      </p:sp>
      <p:sp>
        <p:nvSpPr>
          <p:cNvPr id="8" name="PlaceHolder 9"/>
          <p:cNvSpPr>
            <a:spLocks noGrp="1"/>
          </p:cNvSpPr>
          <p:nvPr>
            <p:ph type="title"/>
          </p:nvPr>
        </p:nvSpPr>
        <p:spPr>
          <a:xfrm>
            <a:off x="457200" y="273600"/>
            <a:ext cx="8229240" cy="1144800"/>
          </a:xfrm>
          <a:prstGeom prst="rect">
            <a:avLst/>
          </a:prstGeom>
        </p:spPr>
        <p:txBody>
          <a:bodyPr lIns="0" tIns="0" rIns="0" bIns="0" anchor="ctr">
            <a:noAutofit/>
          </a:bodyPr>
          <a:lstStyle/>
          <a:p>
            <a:r>
              <a:rPr lang="en-US" sz="1800" b="0" strike="noStrike" spc="-1">
                <a:solidFill>
                  <a:srgbClr val="000000"/>
                </a:solidFill>
                <a:latin typeface="Constantia"/>
              </a:rPr>
              <a:t>Click to edit the title text format</a:t>
            </a:r>
          </a:p>
        </p:txBody>
      </p:sp>
      <p:sp>
        <p:nvSpPr>
          <p:cNvPr id="9" name="PlaceHolder 10"/>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600" b="0" strike="noStrike" spc="-1">
                <a:solidFill>
                  <a:srgbClr val="000000"/>
                </a:solidFill>
                <a:latin typeface="Constantia"/>
              </a:rPr>
              <a:t>Click to edit the outline text format</a:t>
            </a:r>
          </a:p>
          <a:p>
            <a:pPr marL="864000" lvl="1" indent="-324000">
              <a:spcBef>
                <a:spcPts val="1134"/>
              </a:spcBef>
              <a:buClr>
                <a:srgbClr val="000000"/>
              </a:buClr>
              <a:buSzPct val="75000"/>
              <a:buFont typeface="Symbol" charset="2"/>
              <a:buChar char=""/>
            </a:pPr>
            <a:r>
              <a:rPr lang="en-US" sz="2100" b="0" strike="noStrike" spc="-1">
                <a:solidFill>
                  <a:srgbClr val="000000"/>
                </a:solidFill>
                <a:latin typeface="Constantia"/>
              </a:rPr>
              <a:t>Second Outline Level</a:t>
            </a:r>
          </a:p>
          <a:p>
            <a:pPr marL="1296000" lvl="2" indent="-288000">
              <a:spcBef>
                <a:spcPts val="850"/>
              </a:spcBef>
              <a:buClr>
                <a:srgbClr val="000000"/>
              </a:buClr>
              <a:buSzPct val="45000"/>
              <a:buFont typeface="Wingdings" charset="2"/>
              <a:buChar char=""/>
            </a:pPr>
            <a:r>
              <a:rPr lang="en-US" sz="2000" b="0" strike="noStrike" spc="-1">
                <a:solidFill>
                  <a:srgbClr val="000000"/>
                </a:solidFill>
                <a:latin typeface="Constantia"/>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Constantia"/>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Constantia"/>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Constantia"/>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Constantia"/>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46" name="CustomShape 1"/>
          <p:cNvSpPr/>
          <p:nvPr/>
        </p:nvSpPr>
        <p:spPr>
          <a:xfrm>
            <a:off x="-9360" y="-7200"/>
            <a:ext cx="9162720" cy="1041120"/>
          </a:xfrm>
          <a:custGeom>
            <a:avLst/>
            <a:gdLst/>
            <a:ahLst/>
            <a:cxnLst/>
            <a:rect l="l" t="t" r="r" b="b"/>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rotWithShape="0">
            <a:gsLst>
              <a:gs pos="0">
                <a:srgbClr val="0074A0"/>
              </a:gs>
              <a:gs pos="100000">
                <a:srgbClr val="00C4CD"/>
              </a:gs>
            </a:gsLst>
            <a:lin ang="5400000"/>
          </a:gradFill>
          <a:ln w="9360">
            <a:noFill/>
          </a:ln>
        </p:spPr>
        <p:style>
          <a:lnRef idx="0">
            <a:scrgbClr r="0" g="0" b="0"/>
          </a:lnRef>
          <a:fillRef idx="0">
            <a:scrgbClr r="0" g="0" b="0"/>
          </a:fillRef>
          <a:effectRef idx="0">
            <a:scrgbClr r="0" g="0" b="0"/>
          </a:effectRef>
          <a:fontRef idx="minor"/>
        </p:style>
      </p:sp>
      <p:sp>
        <p:nvSpPr>
          <p:cNvPr id="47" name="CustomShape 2"/>
          <p:cNvSpPr/>
          <p:nvPr/>
        </p:nvSpPr>
        <p:spPr>
          <a:xfrm>
            <a:off x="4381560" y="-7200"/>
            <a:ext cx="4762080" cy="637920"/>
          </a:xfrm>
          <a:custGeom>
            <a:avLst/>
            <a:gdLst/>
            <a:ahLst/>
            <a:cxnLst/>
            <a:rect l="l" t="t" r="r" b="b"/>
            <a:pathLst>
              <a:path w="3000" h="595">
                <a:moveTo>
                  <a:pt x="0" y="0"/>
                </a:moveTo>
                <a:cubicBezTo>
                  <a:pt x="174" y="102"/>
                  <a:pt x="1168" y="533"/>
                  <a:pt x="1668" y="564"/>
                </a:cubicBezTo>
                <a:cubicBezTo>
                  <a:pt x="2168" y="595"/>
                  <a:pt x="2778" y="279"/>
                  <a:pt x="3000" y="186"/>
                </a:cubicBezTo>
                <a:lnTo>
                  <a:pt x="3000" y="6"/>
                </a:lnTo>
                <a:lnTo>
                  <a:pt x="0" y="0"/>
                </a:lnTo>
                <a:close/>
              </a:path>
            </a:pathLst>
          </a:custGeom>
          <a:gradFill rotWithShape="0">
            <a:gsLst>
              <a:gs pos="0">
                <a:srgbClr val="008ABF"/>
              </a:gs>
              <a:gs pos="100000">
                <a:srgbClr val="00A0A8"/>
              </a:gs>
            </a:gsLst>
            <a:lin ang="16200000"/>
          </a:gradFill>
          <a:ln w="9360">
            <a:noFill/>
          </a:ln>
        </p:spPr>
        <p:style>
          <a:lnRef idx="0">
            <a:scrgbClr r="0" g="0" b="0"/>
          </a:lnRef>
          <a:fillRef idx="0">
            <a:scrgbClr r="0" g="0" b="0"/>
          </a:fillRef>
          <a:effectRef idx="0">
            <a:scrgbClr r="0" g="0" b="0"/>
          </a:effectRef>
          <a:fontRef idx="minor"/>
        </p:style>
      </p:sp>
      <p:grpSp>
        <p:nvGrpSpPr>
          <p:cNvPr id="48" name="Group 3"/>
          <p:cNvGrpSpPr/>
          <p:nvPr/>
        </p:nvGrpSpPr>
        <p:grpSpPr>
          <a:xfrm>
            <a:off x="-29160" y="-16560"/>
            <a:ext cx="9197640" cy="1086120"/>
            <a:chOff x="-29160" y="-16560"/>
            <a:chExt cx="9197640" cy="1086120"/>
          </a:xfrm>
        </p:grpSpPr>
        <p:sp>
          <p:nvSpPr>
            <p:cNvPr id="49" name="CustomShape 4"/>
            <p:cNvSpPr/>
            <p:nvPr/>
          </p:nvSpPr>
          <p:spPr>
            <a:xfrm rot="21435600">
              <a:off x="-18720" y="201960"/>
              <a:ext cx="9162720" cy="648720"/>
            </a:xfrm>
            <a:custGeom>
              <a:avLst/>
              <a:gdLst/>
              <a:ahLst/>
              <a:cxnLst/>
              <a:rect l="l" t="t" r="r" b="b"/>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800">
              <a:solidFill>
                <a:srgbClr val="09B7BF"/>
              </a:solidFill>
              <a:round/>
            </a:ln>
          </p:spPr>
          <p:style>
            <a:lnRef idx="0">
              <a:scrgbClr r="0" g="0" b="0"/>
            </a:lnRef>
            <a:fillRef idx="0">
              <a:scrgbClr r="0" g="0" b="0"/>
            </a:fillRef>
            <a:effectRef idx="0">
              <a:scrgbClr r="0" g="0" b="0"/>
            </a:effectRef>
            <a:fontRef idx="minor"/>
          </p:style>
        </p:sp>
        <p:sp>
          <p:nvSpPr>
            <p:cNvPr id="50" name="CustomShape 5"/>
            <p:cNvSpPr/>
            <p:nvPr/>
          </p:nvSpPr>
          <p:spPr>
            <a:xfrm rot="21435600">
              <a:off x="-14040" y="275400"/>
              <a:ext cx="9175320" cy="529920"/>
            </a:xfrm>
            <a:custGeom>
              <a:avLst/>
              <a:gdLst/>
              <a:ahLst/>
              <a:cxnLst/>
              <a:rect l="l" t="t" r="r" b="b"/>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360">
              <a:solidFill>
                <a:srgbClr val="0F6FC6"/>
              </a:solidFill>
              <a:round/>
            </a:ln>
          </p:spPr>
          <p:style>
            <a:lnRef idx="0">
              <a:scrgbClr r="0" g="0" b="0"/>
            </a:lnRef>
            <a:fillRef idx="0">
              <a:scrgbClr r="0" g="0" b="0"/>
            </a:fillRef>
            <a:effectRef idx="0">
              <a:scrgbClr r="0" g="0" b="0"/>
            </a:effectRef>
            <a:fontRef idx="minor"/>
          </p:style>
        </p:sp>
      </p:grpSp>
      <p:sp>
        <p:nvSpPr>
          <p:cNvPr id="51" name="PlaceHolder 6"/>
          <p:cNvSpPr>
            <a:spLocks noGrp="1"/>
          </p:cNvSpPr>
          <p:nvPr>
            <p:ph type="title"/>
          </p:nvPr>
        </p:nvSpPr>
        <p:spPr>
          <a:xfrm>
            <a:off x="685800" y="514440"/>
            <a:ext cx="2742840" cy="1161720"/>
          </a:xfrm>
          <a:prstGeom prst="rect">
            <a:avLst/>
          </a:prstGeom>
        </p:spPr>
        <p:txBody>
          <a:bodyPr lIns="0" tIns="45000" rIns="0" bIns="0" anchor="b">
            <a:noAutofit/>
          </a:bodyPr>
          <a:lstStyle/>
          <a:p>
            <a:pPr>
              <a:lnSpc>
                <a:spcPct val="100000"/>
              </a:lnSpc>
            </a:pPr>
            <a:r>
              <a:rPr lang="en-US" sz="2600" b="0" strike="noStrike" spc="-1">
                <a:solidFill>
                  <a:srgbClr val="04617B"/>
                </a:solidFill>
                <a:latin typeface="Calibri"/>
              </a:rPr>
              <a:t>Click to edit Master title style</a:t>
            </a:r>
            <a:endParaRPr lang="en-US" sz="2600" b="0" strike="noStrike" spc="-1">
              <a:solidFill>
                <a:srgbClr val="000000"/>
              </a:solidFill>
              <a:latin typeface="Constantia"/>
            </a:endParaRPr>
          </a:p>
        </p:txBody>
      </p:sp>
      <p:sp>
        <p:nvSpPr>
          <p:cNvPr id="52" name="PlaceHolder 7"/>
          <p:cNvSpPr>
            <a:spLocks noGrp="1"/>
          </p:cNvSpPr>
          <p:nvPr>
            <p:ph type="body"/>
          </p:nvPr>
        </p:nvSpPr>
        <p:spPr>
          <a:xfrm>
            <a:off x="685800" y="1676520"/>
            <a:ext cx="2742840" cy="4571640"/>
          </a:xfrm>
          <a:prstGeom prst="rect">
            <a:avLst/>
          </a:prstGeom>
        </p:spPr>
        <p:txBody>
          <a:bodyPr lIns="18360" tIns="45000" rIns="18360" bIns="45000">
            <a:noAutofit/>
          </a:bodyPr>
          <a:lstStyle/>
          <a:p>
            <a:pPr>
              <a:lnSpc>
                <a:spcPct val="100000"/>
              </a:lnSpc>
              <a:spcBef>
                <a:spcPts val="281"/>
              </a:spcBef>
            </a:pPr>
            <a:r>
              <a:rPr lang="en-US" sz="1400" b="0" strike="noStrike" spc="-1">
                <a:solidFill>
                  <a:srgbClr val="000000"/>
                </a:solidFill>
                <a:latin typeface="Constantia"/>
              </a:rPr>
              <a:t>Click to edit Master text styles</a:t>
            </a:r>
          </a:p>
        </p:txBody>
      </p:sp>
      <p:sp>
        <p:nvSpPr>
          <p:cNvPr id="53" name="PlaceHolder 8"/>
          <p:cNvSpPr>
            <a:spLocks noGrp="1"/>
          </p:cNvSpPr>
          <p:nvPr>
            <p:ph type="body"/>
          </p:nvPr>
        </p:nvSpPr>
        <p:spPr>
          <a:xfrm>
            <a:off x="3575160" y="1676520"/>
            <a:ext cx="5111280" cy="4571640"/>
          </a:xfrm>
          <a:prstGeom prst="rect">
            <a:avLst/>
          </a:prstGeom>
        </p:spPr>
        <p:txBody>
          <a:bodyPr lIns="90000" tIns="0" rIns="90000" bIns="45000">
            <a:noAutofit/>
          </a:bodyPr>
          <a:lstStyle/>
          <a:p>
            <a:pPr marL="274320" indent="-273960">
              <a:lnSpc>
                <a:spcPct val="100000"/>
              </a:lnSpc>
              <a:spcBef>
                <a:spcPts val="561"/>
              </a:spcBef>
              <a:buClr>
                <a:srgbClr val="0BD0D9"/>
              </a:buClr>
              <a:buSzPct val="95000"/>
              <a:buFont typeface="Wingdings 2" charset="2"/>
              <a:buChar char=""/>
            </a:pPr>
            <a:r>
              <a:rPr lang="en-US" sz="2800" b="0" strike="noStrike" spc="-1">
                <a:solidFill>
                  <a:srgbClr val="000000"/>
                </a:solidFill>
                <a:latin typeface="Constantia"/>
              </a:rPr>
              <a:t>Click to edit Master text styles</a:t>
            </a:r>
          </a:p>
          <a:p>
            <a:pPr marL="640080" lvl="1" indent="-246600">
              <a:lnSpc>
                <a:spcPct val="100000"/>
              </a:lnSpc>
              <a:spcBef>
                <a:spcPts val="519"/>
              </a:spcBef>
              <a:buClr>
                <a:srgbClr val="0F6FC6"/>
              </a:buClr>
              <a:buSzPct val="85000"/>
              <a:buFont typeface="Wingdings 2" charset="2"/>
              <a:buChar char=""/>
            </a:pPr>
            <a:r>
              <a:rPr lang="en-US" sz="2600" b="0" strike="noStrike" spc="-1">
                <a:solidFill>
                  <a:srgbClr val="000000"/>
                </a:solidFill>
                <a:latin typeface="Constantia"/>
              </a:rPr>
              <a:t>Second level</a:t>
            </a:r>
          </a:p>
          <a:p>
            <a:pPr marL="914400" lvl="2" indent="-246600">
              <a:lnSpc>
                <a:spcPct val="100000"/>
              </a:lnSpc>
              <a:spcBef>
                <a:spcPts val="479"/>
              </a:spcBef>
              <a:buClr>
                <a:srgbClr val="009DD9"/>
              </a:buClr>
              <a:buSzPct val="70000"/>
              <a:buFont typeface="Wingdings 2" charset="2"/>
              <a:buChar char=""/>
            </a:pPr>
            <a:r>
              <a:rPr lang="en-US" sz="2400" b="0" strike="noStrike" spc="-1">
                <a:solidFill>
                  <a:srgbClr val="000000"/>
                </a:solidFill>
                <a:latin typeface="Constantia"/>
              </a:rPr>
              <a:t>Third level</a:t>
            </a:r>
          </a:p>
          <a:p>
            <a:pPr marL="1188720" lvl="3" indent="-209880">
              <a:lnSpc>
                <a:spcPct val="100000"/>
              </a:lnSpc>
              <a:spcBef>
                <a:spcPts val="400"/>
              </a:spcBef>
              <a:buClr>
                <a:srgbClr val="0BD0D9"/>
              </a:buClr>
              <a:buSzPct val="65000"/>
              <a:buFont typeface="Wingdings 2" charset="2"/>
              <a:buChar char=""/>
            </a:pPr>
            <a:r>
              <a:rPr lang="en-US" sz="2000" b="0" strike="noStrike" spc="-1">
                <a:solidFill>
                  <a:srgbClr val="000000"/>
                </a:solidFill>
                <a:latin typeface="Constantia"/>
              </a:rPr>
              <a:t>Fourth level</a:t>
            </a:r>
          </a:p>
          <a:p>
            <a:pPr marL="1463040" lvl="4" indent="-209880">
              <a:lnSpc>
                <a:spcPct val="100000"/>
              </a:lnSpc>
              <a:spcBef>
                <a:spcPts val="360"/>
              </a:spcBef>
              <a:buClr>
                <a:srgbClr val="10CF9B"/>
              </a:buClr>
              <a:buSzPct val="65000"/>
              <a:buFont typeface="Wingdings 2" charset="2"/>
              <a:buChar char=""/>
            </a:pPr>
            <a:r>
              <a:rPr lang="en-US" sz="1800" b="0" strike="noStrike" spc="-1">
                <a:solidFill>
                  <a:srgbClr val="000000"/>
                </a:solidFill>
                <a:latin typeface="Constantia"/>
              </a:rPr>
              <a:t>Fifth level</a:t>
            </a:r>
          </a:p>
        </p:txBody>
      </p:sp>
      <p:sp>
        <p:nvSpPr>
          <p:cNvPr id="54" name="PlaceHolder 9"/>
          <p:cNvSpPr>
            <a:spLocks noGrp="1"/>
          </p:cNvSpPr>
          <p:nvPr>
            <p:ph type="dt"/>
          </p:nvPr>
        </p:nvSpPr>
        <p:spPr>
          <a:xfrm>
            <a:off x="457200" y="6356520"/>
            <a:ext cx="2133360" cy="364680"/>
          </a:xfrm>
          <a:prstGeom prst="rect">
            <a:avLst/>
          </a:prstGeom>
        </p:spPr>
        <p:txBody>
          <a:bodyPr lIns="0" tIns="0" rIns="0" bIns="0" anchor="b">
            <a:noAutofit/>
          </a:bodyPr>
          <a:lstStyle/>
          <a:p>
            <a:pPr>
              <a:lnSpc>
                <a:spcPct val="100000"/>
              </a:lnSpc>
            </a:pPr>
            <a:fld id="{F7848607-391E-4EEC-BD74-C6F2EC63ACF3}" type="datetime">
              <a:rPr lang="en-GB" sz="1200" b="0" strike="noStrike" spc="-1">
                <a:solidFill>
                  <a:srgbClr val="035C75"/>
                </a:solidFill>
                <a:latin typeface="Constantia"/>
              </a:rPr>
              <a:t>17/09/2023</a:t>
            </a:fld>
            <a:endParaRPr lang="en-GB" sz="1200" b="0" strike="noStrike" spc="-1">
              <a:latin typeface="Times New Roman"/>
            </a:endParaRPr>
          </a:p>
        </p:txBody>
      </p:sp>
      <p:sp>
        <p:nvSpPr>
          <p:cNvPr id="55" name="PlaceHolder 10"/>
          <p:cNvSpPr>
            <a:spLocks noGrp="1"/>
          </p:cNvSpPr>
          <p:nvPr>
            <p:ph type="ftr"/>
          </p:nvPr>
        </p:nvSpPr>
        <p:spPr>
          <a:xfrm>
            <a:off x="2666880" y="6356520"/>
            <a:ext cx="3352320" cy="364680"/>
          </a:xfrm>
          <a:prstGeom prst="rect">
            <a:avLst/>
          </a:prstGeom>
        </p:spPr>
        <p:txBody>
          <a:bodyPr lIns="0" tIns="0" rIns="0" bIns="0" anchor="b">
            <a:noAutofit/>
          </a:bodyPr>
          <a:lstStyle/>
          <a:p>
            <a:endParaRPr lang="en-GB" sz="2400" b="0" strike="noStrike" spc="-1">
              <a:latin typeface="Times New Roman"/>
            </a:endParaRPr>
          </a:p>
        </p:txBody>
      </p:sp>
      <p:sp>
        <p:nvSpPr>
          <p:cNvPr id="56" name="PlaceHolder 11"/>
          <p:cNvSpPr>
            <a:spLocks noGrp="1"/>
          </p:cNvSpPr>
          <p:nvPr>
            <p:ph type="sldNum"/>
          </p:nvPr>
        </p:nvSpPr>
        <p:spPr>
          <a:xfrm>
            <a:off x="7924680" y="6356520"/>
            <a:ext cx="761760" cy="364680"/>
          </a:xfrm>
          <a:prstGeom prst="rect">
            <a:avLst/>
          </a:prstGeom>
        </p:spPr>
        <p:txBody>
          <a:bodyPr lIns="0" tIns="0" rIns="0" bIns="0" anchor="b">
            <a:noAutofit/>
          </a:bodyPr>
          <a:lstStyle/>
          <a:p>
            <a:pPr algn="r">
              <a:lnSpc>
                <a:spcPct val="100000"/>
              </a:lnSpc>
            </a:pPr>
            <a:fld id="{1D3F5F40-E25A-43A3-B7CF-225960B9DB95}" type="slidenum">
              <a:rPr lang="en-GB" sz="1200" b="0" strike="noStrike" spc="-1">
                <a:solidFill>
                  <a:srgbClr val="035C75"/>
                </a:solidFill>
                <a:latin typeface="Constantia"/>
              </a:rPr>
              <a:t>‹#›</a:t>
            </a:fld>
            <a:endParaRPr lang="en-GB" sz="12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3" name="CustomShape 1"/>
          <p:cNvSpPr/>
          <p:nvPr/>
        </p:nvSpPr>
        <p:spPr>
          <a:xfrm>
            <a:off x="-9360" y="-7200"/>
            <a:ext cx="9162720" cy="1041120"/>
          </a:xfrm>
          <a:custGeom>
            <a:avLst/>
            <a:gdLst/>
            <a:ahLst/>
            <a:cxnLst/>
            <a:rect l="l" t="t" r="r" b="b"/>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rotWithShape="0">
            <a:gsLst>
              <a:gs pos="0">
                <a:srgbClr val="0074A0"/>
              </a:gs>
              <a:gs pos="100000">
                <a:srgbClr val="00C4CD"/>
              </a:gs>
            </a:gsLst>
            <a:lin ang="5400000"/>
          </a:gradFill>
          <a:ln w="9360">
            <a:noFill/>
          </a:ln>
        </p:spPr>
        <p:style>
          <a:lnRef idx="0">
            <a:scrgbClr r="0" g="0" b="0"/>
          </a:lnRef>
          <a:fillRef idx="0">
            <a:scrgbClr r="0" g="0" b="0"/>
          </a:fillRef>
          <a:effectRef idx="0">
            <a:scrgbClr r="0" g="0" b="0"/>
          </a:effectRef>
          <a:fontRef idx="minor"/>
        </p:style>
      </p:sp>
      <p:sp>
        <p:nvSpPr>
          <p:cNvPr id="94" name="CustomShape 2"/>
          <p:cNvSpPr/>
          <p:nvPr/>
        </p:nvSpPr>
        <p:spPr>
          <a:xfrm>
            <a:off x="4381560" y="-7200"/>
            <a:ext cx="4762080" cy="637920"/>
          </a:xfrm>
          <a:custGeom>
            <a:avLst/>
            <a:gdLst/>
            <a:ahLst/>
            <a:cxnLst/>
            <a:rect l="l" t="t" r="r" b="b"/>
            <a:pathLst>
              <a:path w="3000" h="595">
                <a:moveTo>
                  <a:pt x="0" y="0"/>
                </a:moveTo>
                <a:cubicBezTo>
                  <a:pt x="174" y="102"/>
                  <a:pt x="1168" y="533"/>
                  <a:pt x="1668" y="564"/>
                </a:cubicBezTo>
                <a:cubicBezTo>
                  <a:pt x="2168" y="595"/>
                  <a:pt x="2778" y="279"/>
                  <a:pt x="3000" y="186"/>
                </a:cubicBezTo>
                <a:lnTo>
                  <a:pt x="3000" y="6"/>
                </a:lnTo>
                <a:lnTo>
                  <a:pt x="0" y="0"/>
                </a:lnTo>
                <a:close/>
              </a:path>
            </a:pathLst>
          </a:custGeom>
          <a:gradFill rotWithShape="0">
            <a:gsLst>
              <a:gs pos="0">
                <a:srgbClr val="008ABF"/>
              </a:gs>
              <a:gs pos="100000">
                <a:srgbClr val="00A0A8"/>
              </a:gs>
            </a:gsLst>
            <a:lin ang="16200000"/>
          </a:gradFill>
          <a:ln w="9360">
            <a:noFill/>
          </a:ln>
        </p:spPr>
        <p:style>
          <a:lnRef idx="0">
            <a:scrgbClr r="0" g="0" b="0"/>
          </a:lnRef>
          <a:fillRef idx="0">
            <a:scrgbClr r="0" g="0" b="0"/>
          </a:fillRef>
          <a:effectRef idx="0">
            <a:scrgbClr r="0" g="0" b="0"/>
          </a:effectRef>
          <a:fontRef idx="minor"/>
        </p:style>
      </p:sp>
      <p:grpSp>
        <p:nvGrpSpPr>
          <p:cNvPr id="95" name="Group 3"/>
          <p:cNvGrpSpPr/>
          <p:nvPr/>
        </p:nvGrpSpPr>
        <p:grpSpPr>
          <a:xfrm>
            <a:off x="-29160" y="-16560"/>
            <a:ext cx="9197640" cy="1086120"/>
            <a:chOff x="-29160" y="-16560"/>
            <a:chExt cx="9197640" cy="1086120"/>
          </a:xfrm>
        </p:grpSpPr>
        <p:sp>
          <p:nvSpPr>
            <p:cNvPr id="96" name="CustomShape 4"/>
            <p:cNvSpPr/>
            <p:nvPr/>
          </p:nvSpPr>
          <p:spPr>
            <a:xfrm rot="21435600">
              <a:off x="-18720" y="201960"/>
              <a:ext cx="9162720" cy="648720"/>
            </a:xfrm>
            <a:custGeom>
              <a:avLst/>
              <a:gdLst/>
              <a:ahLst/>
              <a:cxnLst/>
              <a:rect l="l" t="t" r="r" b="b"/>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800">
              <a:solidFill>
                <a:srgbClr val="09B7BF"/>
              </a:solidFill>
              <a:round/>
            </a:ln>
          </p:spPr>
          <p:style>
            <a:lnRef idx="0">
              <a:scrgbClr r="0" g="0" b="0"/>
            </a:lnRef>
            <a:fillRef idx="0">
              <a:scrgbClr r="0" g="0" b="0"/>
            </a:fillRef>
            <a:effectRef idx="0">
              <a:scrgbClr r="0" g="0" b="0"/>
            </a:effectRef>
            <a:fontRef idx="minor"/>
          </p:style>
        </p:sp>
        <p:sp>
          <p:nvSpPr>
            <p:cNvPr id="97" name="CustomShape 5"/>
            <p:cNvSpPr/>
            <p:nvPr/>
          </p:nvSpPr>
          <p:spPr>
            <a:xfrm rot="21435600">
              <a:off x="-14040" y="275400"/>
              <a:ext cx="9175320" cy="529920"/>
            </a:xfrm>
            <a:custGeom>
              <a:avLst/>
              <a:gdLst/>
              <a:ahLst/>
              <a:cxnLst/>
              <a:rect l="l" t="t" r="r" b="b"/>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360">
              <a:solidFill>
                <a:srgbClr val="0F6FC6"/>
              </a:solidFill>
              <a:round/>
            </a:ln>
          </p:spPr>
          <p:style>
            <a:lnRef idx="0">
              <a:scrgbClr r="0" g="0" b="0"/>
            </a:lnRef>
            <a:fillRef idx="0">
              <a:scrgbClr r="0" g="0" b="0"/>
            </a:fillRef>
            <a:effectRef idx="0">
              <a:scrgbClr r="0" g="0" b="0"/>
            </a:effectRef>
            <a:fontRef idx="minor"/>
          </p:style>
        </p:sp>
      </p:grpSp>
      <p:sp>
        <p:nvSpPr>
          <p:cNvPr id="98" name="PlaceHolder 6"/>
          <p:cNvSpPr>
            <a:spLocks noGrp="1"/>
          </p:cNvSpPr>
          <p:nvPr>
            <p:ph type="title"/>
          </p:nvPr>
        </p:nvSpPr>
        <p:spPr>
          <a:xfrm>
            <a:off x="457200" y="704160"/>
            <a:ext cx="8229240" cy="1142640"/>
          </a:xfrm>
          <a:prstGeom prst="rect">
            <a:avLst/>
          </a:prstGeom>
        </p:spPr>
        <p:txBody>
          <a:bodyPr lIns="0" tIns="45000" rIns="0" bIns="0" anchor="b">
            <a:noAutofit/>
          </a:bodyPr>
          <a:lstStyle/>
          <a:p>
            <a:pPr>
              <a:lnSpc>
                <a:spcPct val="100000"/>
              </a:lnSpc>
            </a:pPr>
            <a:r>
              <a:rPr lang="en-US" sz="5000" b="0" strike="noStrike" spc="-1">
                <a:solidFill>
                  <a:srgbClr val="04617B"/>
                </a:solidFill>
                <a:latin typeface="Calibri"/>
              </a:rPr>
              <a:t>Click to edit Master title style</a:t>
            </a:r>
            <a:endParaRPr lang="en-US" sz="5000" b="0" strike="noStrike" spc="-1">
              <a:solidFill>
                <a:srgbClr val="000000"/>
              </a:solidFill>
              <a:latin typeface="Constantia"/>
            </a:endParaRPr>
          </a:p>
        </p:txBody>
      </p:sp>
      <p:sp>
        <p:nvSpPr>
          <p:cNvPr id="99" name="PlaceHolder 7"/>
          <p:cNvSpPr>
            <a:spLocks noGrp="1"/>
          </p:cNvSpPr>
          <p:nvPr>
            <p:ph type="body"/>
          </p:nvPr>
        </p:nvSpPr>
        <p:spPr>
          <a:xfrm>
            <a:off x="457200" y="1935360"/>
            <a:ext cx="8229240" cy="4388760"/>
          </a:xfrm>
          <a:prstGeom prst="rect">
            <a:avLst/>
          </a:prstGeom>
        </p:spPr>
        <p:txBody>
          <a:bodyPr lIns="90000" tIns="45000" rIns="90000" bIns="45000">
            <a:noAutofit/>
          </a:bodyPr>
          <a:lstStyle/>
          <a:p>
            <a:pPr marL="274320" indent="-273960">
              <a:lnSpc>
                <a:spcPct val="100000"/>
              </a:lnSpc>
              <a:spcBef>
                <a:spcPts val="519"/>
              </a:spcBef>
              <a:buClr>
                <a:srgbClr val="0BD0D9"/>
              </a:buClr>
              <a:buSzPct val="95000"/>
              <a:buFont typeface="Wingdings 2" charset="2"/>
              <a:buChar char=""/>
            </a:pPr>
            <a:r>
              <a:rPr lang="en-US" sz="2600" b="0" strike="noStrike" spc="-1">
                <a:solidFill>
                  <a:srgbClr val="000000"/>
                </a:solidFill>
                <a:latin typeface="Constantia"/>
              </a:rPr>
              <a:t>Click to edit Master text styles</a:t>
            </a:r>
          </a:p>
          <a:p>
            <a:pPr marL="640080" lvl="1" indent="-246600">
              <a:lnSpc>
                <a:spcPct val="100000"/>
              </a:lnSpc>
              <a:spcBef>
                <a:spcPts val="479"/>
              </a:spcBef>
              <a:buClr>
                <a:srgbClr val="0F6FC6"/>
              </a:buClr>
              <a:buSzPct val="85000"/>
              <a:buFont typeface="Wingdings 2" charset="2"/>
              <a:buChar char=""/>
            </a:pPr>
            <a:r>
              <a:rPr lang="en-US" sz="2400" b="0" strike="noStrike" spc="-1">
                <a:solidFill>
                  <a:srgbClr val="000000"/>
                </a:solidFill>
                <a:latin typeface="Constantia"/>
              </a:rPr>
              <a:t>Second level</a:t>
            </a:r>
          </a:p>
          <a:p>
            <a:pPr marL="914400" lvl="2" indent="-246600">
              <a:lnSpc>
                <a:spcPct val="100000"/>
              </a:lnSpc>
              <a:spcBef>
                <a:spcPts val="420"/>
              </a:spcBef>
              <a:buClr>
                <a:srgbClr val="009DD9"/>
              </a:buClr>
              <a:buSzPct val="70000"/>
              <a:buFont typeface="Wingdings 2" charset="2"/>
              <a:buChar char=""/>
            </a:pPr>
            <a:r>
              <a:rPr lang="en-US" sz="2100" b="0" strike="noStrike" spc="-1">
                <a:solidFill>
                  <a:srgbClr val="000000"/>
                </a:solidFill>
                <a:latin typeface="Constantia"/>
              </a:rPr>
              <a:t>Third level</a:t>
            </a:r>
          </a:p>
          <a:p>
            <a:pPr marL="1188720" lvl="3" indent="-209880">
              <a:lnSpc>
                <a:spcPct val="100000"/>
              </a:lnSpc>
              <a:spcBef>
                <a:spcPts val="400"/>
              </a:spcBef>
              <a:buClr>
                <a:srgbClr val="0BD0D9"/>
              </a:buClr>
              <a:buSzPct val="65000"/>
              <a:buFont typeface="Wingdings 2" charset="2"/>
              <a:buChar char=""/>
            </a:pPr>
            <a:r>
              <a:rPr lang="en-US" sz="2000" b="0" strike="noStrike" spc="-1">
                <a:solidFill>
                  <a:srgbClr val="000000"/>
                </a:solidFill>
                <a:latin typeface="Constantia"/>
              </a:rPr>
              <a:t>Fourth level</a:t>
            </a:r>
          </a:p>
          <a:p>
            <a:pPr marL="1463040" lvl="4" indent="-209880">
              <a:lnSpc>
                <a:spcPct val="100000"/>
              </a:lnSpc>
              <a:spcBef>
                <a:spcPts val="400"/>
              </a:spcBef>
              <a:buClr>
                <a:srgbClr val="10CF9B"/>
              </a:buClr>
              <a:buSzPct val="65000"/>
              <a:buFont typeface="Wingdings 2" charset="2"/>
              <a:buChar char=""/>
            </a:pPr>
            <a:r>
              <a:rPr lang="en-US" sz="2000" b="0" strike="noStrike" spc="-1">
                <a:solidFill>
                  <a:srgbClr val="000000"/>
                </a:solidFill>
                <a:latin typeface="Constantia"/>
              </a:rPr>
              <a:t>Fifth level</a:t>
            </a:r>
          </a:p>
        </p:txBody>
      </p:sp>
      <p:sp>
        <p:nvSpPr>
          <p:cNvPr id="100" name="PlaceHolder 8"/>
          <p:cNvSpPr>
            <a:spLocks noGrp="1"/>
          </p:cNvSpPr>
          <p:nvPr>
            <p:ph type="dt"/>
          </p:nvPr>
        </p:nvSpPr>
        <p:spPr>
          <a:xfrm>
            <a:off x="457200" y="6356520"/>
            <a:ext cx="2133360" cy="364680"/>
          </a:xfrm>
          <a:prstGeom prst="rect">
            <a:avLst/>
          </a:prstGeom>
        </p:spPr>
        <p:txBody>
          <a:bodyPr lIns="0" tIns="0" rIns="0" bIns="0" anchor="b">
            <a:noAutofit/>
          </a:bodyPr>
          <a:lstStyle/>
          <a:p>
            <a:pPr>
              <a:lnSpc>
                <a:spcPct val="100000"/>
              </a:lnSpc>
            </a:pPr>
            <a:fld id="{A6E108F8-C029-4BB5-9D9A-F9E175A90758}" type="datetime">
              <a:rPr lang="en-GB" sz="1200" b="0" strike="noStrike" spc="-1">
                <a:solidFill>
                  <a:srgbClr val="035C75"/>
                </a:solidFill>
                <a:latin typeface="Constantia"/>
              </a:rPr>
              <a:t>17/09/2023</a:t>
            </a:fld>
            <a:endParaRPr lang="en-GB" sz="1200" b="0" strike="noStrike" spc="-1">
              <a:latin typeface="Times New Roman"/>
            </a:endParaRPr>
          </a:p>
        </p:txBody>
      </p:sp>
      <p:sp>
        <p:nvSpPr>
          <p:cNvPr id="101" name="PlaceHolder 9"/>
          <p:cNvSpPr>
            <a:spLocks noGrp="1"/>
          </p:cNvSpPr>
          <p:nvPr>
            <p:ph type="ftr"/>
          </p:nvPr>
        </p:nvSpPr>
        <p:spPr>
          <a:xfrm>
            <a:off x="2666880" y="6356520"/>
            <a:ext cx="3352320" cy="364680"/>
          </a:xfrm>
          <a:prstGeom prst="rect">
            <a:avLst/>
          </a:prstGeom>
        </p:spPr>
        <p:txBody>
          <a:bodyPr lIns="0" tIns="0" rIns="0" bIns="0" anchor="b">
            <a:noAutofit/>
          </a:bodyPr>
          <a:lstStyle/>
          <a:p>
            <a:endParaRPr lang="en-GB" sz="2400" b="0" strike="noStrike" spc="-1">
              <a:latin typeface="Times New Roman"/>
            </a:endParaRPr>
          </a:p>
        </p:txBody>
      </p:sp>
      <p:sp>
        <p:nvSpPr>
          <p:cNvPr id="102" name="PlaceHolder 10"/>
          <p:cNvSpPr>
            <a:spLocks noGrp="1"/>
          </p:cNvSpPr>
          <p:nvPr>
            <p:ph type="sldNum"/>
          </p:nvPr>
        </p:nvSpPr>
        <p:spPr>
          <a:xfrm>
            <a:off x="7924680" y="6356520"/>
            <a:ext cx="761760" cy="364680"/>
          </a:xfrm>
          <a:prstGeom prst="rect">
            <a:avLst/>
          </a:prstGeom>
        </p:spPr>
        <p:txBody>
          <a:bodyPr lIns="0" tIns="0" rIns="0" bIns="0" anchor="b">
            <a:noAutofit/>
          </a:bodyPr>
          <a:lstStyle/>
          <a:p>
            <a:pPr algn="r">
              <a:lnSpc>
                <a:spcPct val="100000"/>
              </a:lnSpc>
            </a:pPr>
            <a:fld id="{D5F20AE6-0340-4F60-AA01-0DCBBAA8397D}" type="slidenum">
              <a:rPr lang="en-GB" sz="1200" b="0" strike="noStrike" spc="-1">
                <a:solidFill>
                  <a:srgbClr val="035C75"/>
                </a:solidFill>
                <a:latin typeface="Constantia"/>
              </a:rPr>
              <a:t>‹#›</a:t>
            </a:fld>
            <a:endParaRPr lang="en-GB" sz="12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9" name="CustomShape 1"/>
          <p:cNvSpPr/>
          <p:nvPr/>
        </p:nvSpPr>
        <p:spPr>
          <a:xfrm>
            <a:off x="-9360" y="-7200"/>
            <a:ext cx="9162720" cy="1041120"/>
          </a:xfrm>
          <a:custGeom>
            <a:avLst/>
            <a:gdLst/>
            <a:ahLst/>
            <a:cxnLst/>
            <a:rect l="l" t="t" r="r" b="b"/>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rotWithShape="0">
            <a:gsLst>
              <a:gs pos="0">
                <a:srgbClr val="0074A0"/>
              </a:gs>
              <a:gs pos="100000">
                <a:srgbClr val="00C4CD"/>
              </a:gs>
            </a:gsLst>
            <a:lin ang="5400000"/>
          </a:gradFill>
          <a:ln w="9360">
            <a:noFill/>
          </a:ln>
        </p:spPr>
        <p:style>
          <a:lnRef idx="0">
            <a:scrgbClr r="0" g="0" b="0"/>
          </a:lnRef>
          <a:fillRef idx="0">
            <a:scrgbClr r="0" g="0" b="0"/>
          </a:fillRef>
          <a:effectRef idx="0">
            <a:scrgbClr r="0" g="0" b="0"/>
          </a:effectRef>
          <a:fontRef idx="minor"/>
        </p:style>
      </p:sp>
      <p:sp>
        <p:nvSpPr>
          <p:cNvPr id="140" name="CustomShape 2"/>
          <p:cNvSpPr/>
          <p:nvPr/>
        </p:nvSpPr>
        <p:spPr>
          <a:xfrm>
            <a:off x="4381560" y="-7200"/>
            <a:ext cx="4762080" cy="637920"/>
          </a:xfrm>
          <a:custGeom>
            <a:avLst/>
            <a:gdLst/>
            <a:ahLst/>
            <a:cxnLst/>
            <a:rect l="l" t="t" r="r" b="b"/>
            <a:pathLst>
              <a:path w="3000" h="595">
                <a:moveTo>
                  <a:pt x="0" y="0"/>
                </a:moveTo>
                <a:cubicBezTo>
                  <a:pt x="174" y="102"/>
                  <a:pt x="1168" y="533"/>
                  <a:pt x="1668" y="564"/>
                </a:cubicBezTo>
                <a:cubicBezTo>
                  <a:pt x="2168" y="595"/>
                  <a:pt x="2778" y="279"/>
                  <a:pt x="3000" y="186"/>
                </a:cubicBezTo>
                <a:lnTo>
                  <a:pt x="3000" y="6"/>
                </a:lnTo>
                <a:lnTo>
                  <a:pt x="0" y="0"/>
                </a:lnTo>
                <a:close/>
              </a:path>
            </a:pathLst>
          </a:custGeom>
          <a:gradFill rotWithShape="0">
            <a:gsLst>
              <a:gs pos="0">
                <a:srgbClr val="008ABF"/>
              </a:gs>
              <a:gs pos="100000">
                <a:srgbClr val="00A0A8"/>
              </a:gs>
            </a:gsLst>
            <a:lin ang="16200000"/>
          </a:gradFill>
          <a:ln w="9360">
            <a:noFill/>
          </a:ln>
        </p:spPr>
        <p:style>
          <a:lnRef idx="0">
            <a:scrgbClr r="0" g="0" b="0"/>
          </a:lnRef>
          <a:fillRef idx="0">
            <a:scrgbClr r="0" g="0" b="0"/>
          </a:fillRef>
          <a:effectRef idx="0">
            <a:scrgbClr r="0" g="0" b="0"/>
          </a:effectRef>
          <a:fontRef idx="minor"/>
        </p:style>
      </p:sp>
      <p:grpSp>
        <p:nvGrpSpPr>
          <p:cNvPr id="141" name="Group 3"/>
          <p:cNvGrpSpPr/>
          <p:nvPr/>
        </p:nvGrpSpPr>
        <p:grpSpPr>
          <a:xfrm>
            <a:off x="-29160" y="-16560"/>
            <a:ext cx="9197640" cy="1086120"/>
            <a:chOff x="-29160" y="-16560"/>
            <a:chExt cx="9197640" cy="1086120"/>
          </a:xfrm>
        </p:grpSpPr>
        <p:sp>
          <p:nvSpPr>
            <p:cNvPr id="142" name="CustomShape 4"/>
            <p:cNvSpPr/>
            <p:nvPr/>
          </p:nvSpPr>
          <p:spPr>
            <a:xfrm rot="21435600">
              <a:off x="-18720" y="201960"/>
              <a:ext cx="9162720" cy="648720"/>
            </a:xfrm>
            <a:custGeom>
              <a:avLst/>
              <a:gdLst/>
              <a:ahLst/>
              <a:cxnLst/>
              <a:rect l="l" t="t" r="r" b="b"/>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800">
              <a:solidFill>
                <a:srgbClr val="09B7BF"/>
              </a:solidFill>
              <a:round/>
            </a:ln>
          </p:spPr>
          <p:style>
            <a:lnRef idx="0">
              <a:scrgbClr r="0" g="0" b="0"/>
            </a:lnRef>
            <a:fillRef idx="0">
              <a:scrgbClr r="0" g="0" b="0"/>
            </a:fillRef>
            <a:effectRef idx="0">
              <a:scrgbClr r="0" g="0" b="0"/>
            </a:effectRef>
            <a:fontRef idx="minor"/>
          </p:style>
        </p:sp>
        <p:sp>
          <p:nvSpPr>
            <p:cNvPr id="143" name="CustomShape 5"/>
            <p:cNvSpPr/>
            <p:nvPr/>
          </p:nvSpPr>
          <p:spPr>
            <a:xfrm rot="21435600">
              <a:off x="-14040" y="275400"/>
              <a:ext cx="9175320" cy="529920"/>
            </a:xfrm>
            <a:custGeom>
              <a:avLst/>
              <a:gdLst/>
              <a:ahLst/>
              <a:cxnLst/>
              <a:rect l="l" t="t" r="r" b="b"/>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360">
              <a:solidFill>
                <a:srgbClr val="0F6FC6"/>
              </a:solidFill>
              <a:round/>
            </a:ln>
          </p:spPr>
          <p:style>
            <a:lnRef idx="0">
              <a:scrgbClr r="0" g="0" b="0"/>
            </a:lnRef>
            <a:fillRef idx="0">
              <a:scrgbClr r="0" g="0" b="0"/>
            </a:fillRef>
            <a:effectRef idx="0">
              <a:scrgbClr r="0" g="0" b="0"/>
            </a:effectRef>
            <a:fontRef idx="minor"/>
          </p:style>
        </p:sp>
      </p:grpSp>
      <p:sp>
        <p:nvSpPr>
          <p:cNvPr id="144" name="PlaceHolder 6"/>
          <p:cNvSpPr>
            <a:spLocks noGrp="1"/>
          </p:cNvSpPr>
          <p:nvPr>
            <p:ph type="title"/>
          </p:nvPr>
        </p:nvSpPr>
        <p:spPr>
          <a:xfrm>
            <a:off x="457200" y="704160"/>
            <a:ext cx="8305560" cy="1142640"/>
          </a:xfrm>
          <a:prstGeom prst="rect">
            <a:avLst/>
          </a:prstGeom>
        </p:spPr>
        <p:txBody>
          <a:bodyPr lIns="0" rIns="0" bIns="0" anchor="b">
            <a:normAutofit/>
          </a:bodyPr>
          <a:lstStyle/>
          <a:p>
            <a:pPr>
              <a:lnSpc>
                <a:spcPct val="100000"/>
              </a:lnSpc>
            </a:pPr>
            <a:r>
              <a:rPr lang="en-US" sz="5000" b="0" strike="noStrike" spc="-1">
                <a:solidFill>
                  <a:srgbClr val="04617B"/>
                </a:solidFill>
                <a:latin typeface="Calibri"/>
              </a:rPr>
              <a:t>Click to edit Master title style</a:t>
            </a:r>
            <a:endParaRPr lang="en-US" sz="5000" b="0" strike="noStrike" spc="-1">
              <a:solidFill>
                <a:srgbClr val="000000"/>
              </a:solidFill>
              <a:latin typeface="Constantia"/>
            </a:endParaRPr>
          </a:p>
        </p:txBody>
      </p:sp>
      <p:sp>
        <p:nvSpPr>
          <p:cNvPr id="145" name="PlaceHolder 7"/>
          <p:cNvSpPr>
            <a:spLocks noGrp="1"/>
          </p:cNvSpPr>
          <p:nvPr>
            <p:ph type="dt"/>
          </p:nvPr>
        </p:nvSpPr>
        <p:spPr>
          <a:xfrm>
            <a:off x="457200" y="6356520"/>
            <a:ext cx="2133360" cy="364680"/>
          </a:xfrm>
          <a:prstGeom prst="rect">
            <a:avLst/>
          </a:prstGeom>
        </p:spPr>
        <p:txBody>
          <a:bodyPr lIns="0" tIns="0" rIns="0" bIns="0" anchor="b">
            <a:noAutofit/>
          </a:bodyPr>
          <a:lstStyle/>
          <a:p>
            <a:pPr>
              <a:lnSpc>
                <a:spcPct val="100000"/>
              </a:lnSpc>
            </a:pPr>
            <a:fld id="{4063C9F3-287F-48D6-8C6C-7610D8A46DAE}" type="datetime">
              <a:rPr lang="en-GB" sz="1200" b="0" strike="noStrike" spc="-1">
                <a:solidFill>
                  <a:srgbClr val="035C75"/>
                </a:solidFill>
                <a:latin typeface="Constantia"/>
              </a:rPr>
              <a:t>17/09/2023</a:t>
            </a:fld>
            <a:endParaRPr lang="en-GB" sz="1200" b="0" strike="noStrike" spc="-1">
              <a:latin typeface="Times New Roman"/>
            </a:endParaRPr>
          </a:p>
        </p:txBody>
      </p:sp>
      <p:sp>
        <p:nvSpPr>
          <p:cNvPr id="146" name="PlaceHolder 8"/>
          <p:cNvSpPr>
            <a:spLocks noGrp="1"/>
          </p:cNvSpPr>
          <p:nvPr>
            <p:ph type="ftr"/>
          </p:nvPr>
        </p:nvSpPr>
        <p:spPr>
          <a:xfrm>
            <a:off x="2666880" y="6356520"/>
            <a:ext cx="3352320" cy="364680"/>
          </a:xfrm>
          <a:prstGeom prst="rect">
            <a:avLst/>
          </a:prstGeom>
        </p:spPr>
        <p:txBody>
          <a:bodyPr lIns="0" tIns="0" rIns="0" bIns="0" anchor="b">
            <a:noAutofit/>
          </a:bodyPr>
          <a:lstStyle/>
          <a:p>
            <a:endParaRPr lang="en-GB" sz="2400" b="0" strike="noStrike" spc="-1">
              <a:latin typeface="Times New Roman"/>
            </a:endParaRPr>
          </a:p>
        </p:txBody>
      </p:sp>
      <p:sp>
        <p:nvSpPr>
          <p:cNvPr id="147" name="PlaceHolder 9"/>
          <p:cNvSpPr>
            <a:spLocks noGrp="1"/>
          </p:cNvSpPr>
          <p:nvPr>
            <p:ph type="sldNum"/>
          </p:nvPr>
        </p:nvSpPr>
        <p:spPr>
          <a:xfrm>
            <a:off x="7924680" y="6356520"/>
            <a:ext cx="761760" cy="364680"/>
          </a:xfrm>
          <a:prstGeom prst="rect">
            <a:avLst/>
          </a:prstGeom>
        </p:spPr>
        <p:txBody>
          <a:bodyPr lIns="0" tIns="0" rIns="0" bIns="0" anchor="b">
            <a:noAutofit/>
          </a:bodyPr>
          <a:lstStyle/>
          <a:p>
            <a:pPr algn="r">
              <a:lnSpc>
                <a:spcPct val="100000"/>
              </a:lnSpc>
            </a:pPr>
            <a:fld id="{C358F054-E088-4037-9602-8D3003909040}" type="slidenum">
              <a:rPr lang="en-GB" sz="1200" b="0" strike="noStrike" spc="-1">
                <a:solidFill>
                  <a:srgbClr val="035C75"/>
                </a:solidFill>
                <a:latin typeface="Constantia"/>
              </a:rPr>
              <a:t>‹#›</a:t>
            </a:fld>
            <a:endParaRPr lang="en-GB" sz="1200" b="0" strike="noStrike" spc="-1">
              <a:latin typeface="Times New Roman"/>
            </a:endParaRPr>
          </a:p>
        </p:txBody>
      </p:sp>
      <p:sp>
        <p:nvSpPr>
          <p:cNvPr id="148" name="PlaceHolder 10"/>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600" b="0" strike="noStrike" spc="-1">
                <a:solidFill>
                  <a:srgbClr val="000000"/>
                </a:solidFill>
                <a:latin typeface="Constantia"/>
              </a:rPr>
              <a:t>Click to edit the outline text format</a:t>
            </a:r>
          </a:p>
          <a:p>
            <a:pPr marL="864000" lvl="1" indent="-324000">
              <a:spcBef>
                <a:spcPts val="1134"/>
              </a:spcBef>
              <a:buClr>
                <a:srgbClr val="000000"/>
              </a:buClr>
              <a:buSzPct val="75000"/>
              <a:buFont typeface="Symbol" charset="2"/>
              <a:buChar char=""/>
            </a:pPr>
            <a:r>
              <a:rPr lang="en-US" sz="2100" b="0" strike="noStrike" spc="-1">
                <a:solidFill>
                  <a:srgbClr val="000000"/>
                </a:solidFill>
                <a:latin typeface="Constantia"/>
              </a:rPr>
              <a:t>Second Outline Level</a:t>
            </a:r>
          </a:p>
          <a:p>
            <a:pPr marL="1296000" lvl="2" indent="-288000">
              <a:spcBef>
                <a:spcPts val="850"/>
              </a:spcBef>
              <a:buClr>
                <a:srgbClr val="000000"/>
              </a:buClr>
              <a:buSzPct val="45000"/>
              <a:buFont typeface="Wingdings" charset="2"/>
              <a:buChar char=""/>
            </a:pPr>
            <a:r>
              <a:rPr lang="en-US" sz="2000" b="0" strike="noStrike" spc="-1">
                <a:solidFill>
                  <a:srgbClr val="000000"/>
                </a:solidFill>
                <a:latin typeface="Constantia"/>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Constantia"/>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Constantia"/>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Constantia"/>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Constantia"/>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762000"/>
            <a:ext cx="9067800" cy="28747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533400" y="3683371"/>
            <a:ext cx="7951947" cy="707886"/>
          </a:xfrm>
          <a:prstGeom prst="rect">
            <a:avLst/>
          </a:prstGeom>
          <a:noFill/>
        </p:spPr>
        <p:txBody>
          <a:bodyPr wrap="square" lIns="91440" tIns="45720" rIns="91440" bIns="45720">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algn="ctr"/>
            <a:r>
              <a:rPr lang="en-US" sz="2000"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COLLEGE OF ELECTRICAL AND MECHANICAL ENGINEERING</a:t>
            </a:r>
          </a:p>
          <a:p>
            <a:pPr algn="ctr"/>
            <a:r>
              <a:rPr lang="en-US" sz="2000"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DEPARTMENT OF SOFTWARE ENGINEERING</a:t>
            </a:r>
            <a:endParaRPr lang="en-US" sz="2000" b="1" cap="all" spc="0"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
        <p:nvSpPr>
          <p:cNvPr id="4" name="Rectangle 3"/>
          <p:cNvSpPr/>
          <p:nvPr/>
        </p:nvSpPr>
        <p:spPr>
          <a:xfrm>
            <a:off x="1481140" y="4495800"/>
            <a:ext cx="6056466" cy="1754326"/>
          </a:xfrm>
          <a:prstGeom prst="rect">
            <a:avLst/>
          </a:prstGeom>
          <a:noFill/>
        </p:spPr>
        <p:txBody>
          <a:bodyPr wrap="none" lIns="91440" tIns="45720" rIns="91440" bIns="45720">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algn="ctr"/>
            <a:r>
              <a:rPr lang="en-US"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Tahoma" pitchFamily="34" charset="0"/>
                <a:ea typeface="Tahoma" pitchFamily="34" charset="0"/>
                <a:cs typeface="Tahoma" pitchFamily="34" charset="0"/>
              </a:rPr>
              <a:t>FUNDAMENTALS OF PROGRAMMING II PROJECT</a:t>
            </a:r>
          </a:p>
          <a:p>
            <a:pPr algn="ctr"/>
            <a:endParaRPr lang="en-US" b="1" cap="all" spc="0"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Tahoma" pitchFamily="34" charset="0"/>
              <a:ea typeface="Tahoma" pitchFamily="34" charset="0"/>
              <a:cs typeface="Tahoma" pitchFamily="34" charset="0"/>
            </a:endParaRPr>
          </a:p>
          <a:p>
            <a:pPr algn="ctr"/>
            <a:endParaRPr lang="en-US"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Tahoma" pitchFamily="34" charset="0"/>
              <a:ea typeface="Tahoma" pitchFamily="34" charset="0"/>
              <a:cs typeface="Tahoma" pitchFamily="34" charset="0"/>
            </a:endParaRPr>
          </a:p>
          <a:p>
            <a:pPr algn="ctr"/>
            <a:endParaRPr lang="en-US" b="1" cap="all" spc="0"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Tahoma" pitchFamily="34" charset="0"/>
              <a:ea typeface="Tahoma" pitchFamily="34" charset="0"/>
              <a:cs typeface="Tahoma" pitchFamily="34" charset="0"/>
            </a:endParaRPr>
          </a:p>
          <a:p>
            <a:pPr algn="ctr"/>
            <a:endParaRPr lang="en-US"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Tahoma" pitchFamily="34" charset="0"/>
              <a:ea typeface="Tahoma" pitchFamily="34" charset="0"/>
              <a:cs typeface="Tahoma" pitchFamily="34" charset="0"/>
            </a:endParaRPr>
          </a:p>
          <a:p>
            <a:pPr algn="ctr"/>
            <a:r>
              <a:rPr lang="en-US"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Tahoma" pitchFamily="34" charset="0"/>
                <a:ea typeface="Tahoma" pitchFamily="34" charset="0"/>
                <a:cs typeface="Tahoma" pitchFamily="34" charset="0"/>
              </a:rPr>
              <a:t>PROJECT TITLE = TRAFFIC MANAGEMENT SYSTEM</a:t>
            </a:r>
            <a:endParaRPr lang="en-US" b="1" cap="all" spc="0"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1913442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152280" y="533520"/>
            <a:ext cx="7621920" cy="131076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gn="ctr">
              <a:lnSpc>
                <a:spcPct val="100000"/>
              </a:lnSpc>
            </a:pPr>
            <a:r>
              <a:rPr lang="en-GB" sz="4000" b="1" strike="noStrike" cap="all" spc="-1">
                <a:solidFill>
                  <a:srgbClr val="0F6FC6"/>
                </a:solidFill>
                <a:latin typeface="Constantia"/>
              </a:rPr>
              <a:t>Traffic Management </a:t>
            </a:r>
            <a:endParaRPr lang="en-GB" sz="4000" b="0" strike="noStrike" spc="-1">
              <a:latin typeface="Arial"/>
            </a:endParaRPr>
          </a:p>
          <a:p>
            <a:pPr algn="ctr">
              <a:lnSpc>
                <a:spcPct val="100000"/>
              </a:lnSpc>
            </a:pPr>
            <a:r>
              <a:rPr lang="en-GB" sz="4000" b="1" strike="noStrike" cap="all" spc="-1">
                <a:solidFill>
                  <a:srgbClr val="0F6FC6"/>
                </a:solidFill>
                <a:latin typeface="Constantia"/>
              </a:rPr>
              <a:t>System In Addis Ababa</a:t>
            </a:r>
            <a:endParaRPr lang="en-GB" sz="4000" b="0" strike="noStrike" spc="-1">
              <a:latin typeface="Arial"/>
            </a:endParaRPr>
          </a:p>
        </p:txBody>
      </p:sp>
      <p:sp>
        <p:nvSpPr>
          <p:cNvPr id="208" name="CustomShape 2"/>
          <p:cNvSpPr/>
          <p:nvPr/>
        </p:nvSpPr>
        <p:spPr>
          <a:xfrm>
            <a:off x="152280" y="2286000"/>
            <a:ext cx="8838720" cy="255309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GB" sz="1600" b="1" strike="noStrike" spc="-1" dirty="0">
                <a:solidFill>
                  <a:srgbClr val="000000"/>
                </a:solidFill>
                <a:latin typeface="Constantia"/>
              </a:rPr>
              <a:t>Although it is not too many, not powerful nor effective here are some management system we use in our city:</a:t>
            </a:r>
            <a:endParaRPr lang="en-GB" sz="1600" b="0" strike="noStrike" spc="-1" dirty="0">
              <a:latin typeface="Arial"/>
            </a:endParaRPr>
          </a:p>
          <a:p>
            <a:pPr>
              <a:lnSpc>
                <a:spcPct val="100000"/>
              </a:lnSpc>
            </a:pPr>
            <a:r>
              <a:rPr lang="en-GB" sz="1600" b="1" strike="noStrike" spc="-1" dirty="0">
                <a:solidFill>
                  <a:srgbClr val="000000"/>
                </a:solidFill>
                <a:latin typeface="Constantia"/>
              </a:rPr>
              <a:t>1. Traffic Signal </a:t>
            </a:r>
            <a:r>
              <a:rPr lang="en-GB" sz="1600" b="1" strike="noStrike" spc="-1" dirty="0" smtClean="0">
                <a:solidFill>
                  <a:srgbClr val="000000"/>
                </a:solidFill>
                <a:latin typeface="Constantia"/>
              </a:rPr>
              <a:t>Control</a:t>
            </a:r>
            <a:endParaRPr lang="en-GB" sz="1600" b="0" strike="noStrike" spc="-1" dirty="0">
              <a:latin typeface="Arial"/>
            </a:endParaRPr>
          </a:p>
          <a:p>
            <a:pPr>
              <a:lnSpc>
                <a:spcPct val="100000"/>
              </a:lnSpc>
            </a:pPr>
            <a:r>
              <a:rPr lang="en-GB" sz="1600" b="1" strike="noStrike" spc="-1" dirty="0">
                <a:solidFill>
                  <a:srgbClr val="000000"/>
                </a:solidFill>
                <a:latin typeface="Constantia"/>
              </a:rPr>
              <a:t>2. Intelligent Transportation Systems (</a:t>
            </a:r>
            <a:r>
              <a:rPr lang="en-GB" sz="1600" b="1" strike="noStrike" spc="-1" dirty="0" smtClean="0">
                <a:solidFill>
                  <a:srgbClr val="000000"/>
                </a:solidFill>
                <a:latin typeface="Constantia"/>
              </a:rPr>
              <a:t>ITS)</a:t>
            </a:r>
          </a:p>
          <a:p>
            <a:pPr>
              <a:lnSpc>
                <a:spcPct val="100000"/>
              </a:lnSpc>
            </a:pPr>
            <a:r>
              <a:rPr lang="en-GB" sz="1600" b="1" strike="noStrike" spc="-1" dirty="0" smtClean="0">
                <a:solidFill>
                  <a:srgbClr val="000000"/>
                </a:solidFill>
                <a:latin typeface="Constantia"/>
              </a:rPr>
              <a:t>3</a:t>
            </a:r>
            <a:r>
              <a:rPr lang="en-GB" sz="1600" b="1" strike="noStrike" spc="-1" dirty="0">
                <a:solidFill>
                  <a:srgbClr val="000000"/>
                </a:solidFill>
                <a:latin typeface="Constantia"/>
              </a:rPr>
              <a:t>. Traffic Law </a:t>
            </a:r>
            <a:r>
              <a:rPr lang="en-GB" sz="1600" b="1" strike="noStrike" spc="-1" dirty="0" smtClean="0">
                <a:solidFill>
                  <a:srgbClr val="000000"/>
                </a:solidFill>
                <a:latin typeface="Constantia"/>
              </a:rPr>
              <a:t>Enforcement</a:t>
            </a:r>
            <a:endParaRPr lang="en-GB" sz="1600" b="0" strike="noStrike" spc="-1" dirty="0">
              <a:latin typeface="Arial"/>
            </a:endParaRPr>
          </a:p>
          <a:p>
            <a:pPr>
              <a:lnSpc>
                <a:spcPct val="100000"/>
              </a:lnSpc>
            </a:pPr>
            <a:r>
              <a:rPr lang="en-GB" sz="1600" b="1" strike="noStrike" spc="-1" dirty="0">
                <a:solidFill>
                  <a:srgbClr val="000000"/>
                </a:solidFill>
                <a:latin typeface="Constantia"/>
              </a:rPr>
              <a:t>4. Public Transportation </a:t>
            </a:r>
            <a:r>
              <a:rPr lang="en-GB" sz="1600" b="1" strike="noStrike" spc="-1" dirty="0" smtClean="0">
                <a:solidFill>
                  <a:srgbClr val="000000"/>
                </a:solidFill>
                <a:latin typeface="Constantia"/>
              </a:rPr>
              <a:t>Development</a:t>
            </a:r>
          </a:p>
          <a:p>
            <a:pPr>
              <a:lnSpc>
                <a:spcPct val="100000"/>
              </a:lnSpc>
            </a:pPr>
            <a:r>
              <a:rPr lang="en-GB" sz="1600" b="1" strike="noStrike" spc="-1" dirty="0" smtClean="0">
                <a:solidFill>
                  <a:srgbClr val="000000"/>
                </a:solidFill>
                <a:latin typeface="Constantia"/>
              </a:rPr>
              <a:t>5</a:t>
            </a:r>
            <a:r>
              <a:rPr lang="en-GB" sz="1600" b="1" strike="noStrike" spc="-1" dirty="0">
                <a:solidFill>
                  <a:srgbClr val="000000"/>
                </a:solidFill>
                <a:latin typeface="Constantia"/>
              </a:rPr>
              <a:t>. Road Infrastructure </a:t>
            </a:r>
            <a:r>
              <a:rPr lang="en-GB" sz="1600" b="1" strike="noStrike" spc="-1" dirty="0" smtClean="0">
                <a:solidFill>
                  <a:srgbClr val="000000"/>
                </a:solidFill>
                <a:latin typeface="Constantia"/>
              </a:rPr>
              <a:t>Development</a:t>
            </a:r>
            <a:endParaRPr lang="en-GB" sz="1600" b="0" strike="noStrike" spc="-1" dirty="0">
              <a:latin typeface="Arial"/>
            </a:endParaRPr>
          </a:p>
          <a:p>
            <a:pPr>
              <a:lnSpc>
                <a:spcPct val="100000"/>
              </a:lnSpc>
            </a:pPr>
            <a:r>
              <a:rPr lang="en-GB" sz="1600" b="1" strike="noStrike" spc="-1" dirty="0">
                <a:solidFill>
                  <a:srgbClr val="000000"/>
                </a:solidFill>
                <a:latin typeface="Constantia"/>
              </a:rPr>
              <a:t>6. Traffic Data Collection and </a:t>
            </a:r>
            <a:r>
              <a:rPr lang="en-GB" sz="1600" b="1" strike="noStrike" spc="-1" dirty="0" smtClean="0">
                <a:solidFill>
                  <a:srgbClr val="000000"/>
                </a:solidFill>
                <a:latin typeface="Constantia"/>
              </a:rPr>
              <a:t>Analysis</a:t>
            </a:r>
            <a:endParaRPr lang="en-GB" sz="1600" b="0" strike="noStrike" spc="-1" dirty="0">
              <a:latin typeface="Arial"/>
            </a:endParaRPr>
          </a:p>
          <a:p>
            <a:pPr>
              <a:lnSpc>
                <a:spcPct val="100000"/>
              </a:lnSpc>
            </a:pPr>
            <a:endParaRPr lang="en-GB" sz="1600" b="0" strike="noStrike" spc="-1" dirty="0">
              <a:latin typeface="Arial"/>
            </a:endParaRPr>
          </a:p>
          <a:p>
            <a:pPr>
              <a:lnSpc>
                <a:spcPct val="100000"/>
              </a:lnSpc>
            </a:pPr>
            <a:endParaRPr lang="en-GB" sz="1600" b="0" strike="noStrike" spc="-1" dirty="0">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TextShape 1"/>
          <p:cNvSpPr txBox="1"/>
          <p:nvPr/>
        </p:nvSpPr>
        <p:spPr>
          <a:xfrm>
            <a:off x="60840" y="1992960"/>
            <a:ext cx="9073440" cy="1475873"/>
          </a:xfrm>
          <a:prstGeom prst="rect">
            <a:avLst/>
          </a:prstGeom>
          <a:noFill/>
          <a:ln>
            <a:noFill/>
          </a:ln>
        </p:spPr>
        <p:txBody>
          <a:bodyPr lIns="90000" tIns="45000" rIns="90000" bIns="45000">
            <a:spAutoFit/>
          </a:bodyPr>
          <a:lstStyle/>
          <a:p>
            <a:endParaRPr lang="en-GB" sz="1800" b="0" strike="noStrike" spc="-1" dirty="0">
              <a:latin typeface="Arial"/>
            </a:endParaRPr>
          </a:p>
          <a:p>
            <a:endParaRPr lang="en-GB" sz="1800" b="0" strike="noStrike" spc="-1" dirty="0">
              <a:latin typeface="Arial"/>
            </a:endParaRPr>
          </a:p>
          <a:p>
            <a:pPr marL="285750" indent="-285750">
              <a:buFont typeface="Wingdings" pitchFamily="2" charset="2"/>
              <a:buChar char="Ø"/>
            </a:pPr>
            <a:r>
              <a:rPr lang="en-GB" sz="1800" b="0" strike="noStrike" spc="-1" dirty="0">
                <a:latin typeface="Arial"/>
              </a:rPr>
              <a:t>The existing traffic management system is inadequate in efficiently handling </a:t>
            </a:r>
          </a:p>
          <a:p>
            <a:r>
              <a:rPr lang="en-GB" sz="1800" b="0" strike="noStrike" spc="-1" dirty="0">
                <a:latin typeface="Arial"/>
              </a:rPr>
              <a:t>the increasing volume of vehicles and growing complexities of traffic, </a:t>
            </a:r>
          </a:p>
          <a:p>
            <a:r>
              <a:rPr lang="en-GB" sz="1800" b="0" strike="noStrike" spc="-1" dirty="0">
                <a:latin typeface="Arial"/>
              </a:rPr>
              <a:t>resulting in congestion, delays, and compromised safety. </a:t>
            </a:r>
          </a:p>
        </p:txBody>
      </p:sp>
      <p:sp>
        <p:nvSpPr>
          <p:cNvPr id="2" name="Rectangle 1"/>
          <p:cNvSpPr/>
          <p:nvPr/>
        </p:nvSpPr>
        <p:spPr>
          <a:xfrm>
            <a:off x="685800" y="1024993"/>
            <a:ext cx="6814238" cy="954107"/>
          </a:xfrm>
          <a:prstGeom prst="rect">
            <a:avLst/>
          </a:prstGeom>
          <a:noFill/>
        </p:spPr>
        <p:txBody>
          <a:bodyPr wrap="none" lIns="91440" tIns="45720" rIns="91440" bIns="45720">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algn="ctr"/>
            <a:r>
              <a:rPr lang="en-GB" sz="2800" b="1" strike="noStrike" cap="all" spc="0"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Arial"/>
              </a:rPr>
              <a:t>Problem Statement for traffic </a:t>
            </a:r>
            <a:endParaRPr lang="en-GB" sz="2800" b="1" strike="noStrike"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Arial"/>
            </a:endParaRPr>
          </a:p>
          <a:p>
            <a:pPr algn="ctr"/>
            <a:r>
              <a:rPr lang="en-GB" sz="2800" b="1" strike="noStrike"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Arial"/>
              </a:rPr>
              <a:t>management </a:t>
            </a:r>
            <a:r>
              <a:rPr lang="en-GB" sz="2800" b="1" strike="noStrike" cap="all" spc="0"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Arial"/>
              </a:rPr>
              <a:t>system.</a:t>
            </a:r>
            <a:endParaRPr lang="en-US" sz="2800" b="1" cap="all" spc="0"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146602"/>
            <a:ext cx="6934200" cy="830997"/>
          </a:xfrm>
        </p:spPr>
        <p:txBody>
          <a:bodyPr/>
          <a:lstStyle/>
          <a:p>
            <a:r>
              <a:rPr lang="en-GB" b="1" strike="noStrike"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Arial"/>
              </a:rPr>
              <a:t>Problem Statement for traffic management system.</a:t>
            </a:r>
            <a:r>
              <a:rPr lang="en-US"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
            </a:r>
            <a:br>
              <a:rPr lang="en-US"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br>
            <a:endParaRPr lang="en-US" dirty="0"/>
          </a:p>
        </p:txBody>
      </p:sp>
      <p:sp>
        <p:nvSpPr>
          <p:cNvPr id="3" name="Subtitle 2"/>
          <p:cNvSpPr>
            <a:spLocks noGrp="1"/>
          </p:cNvSpPr>
          <p:nvPr>
            <p:ph type="subTitle"/>
          </p:nvPr>
        </p:nvSpPr>
        <p:spPr>
          <a:xfrm>
            <a:off x="457200" y="2762164"/>
            <a:ext cx="8229240" cy="1661993"/>
          </a:xfrm>
        </p:spPr>
        <p:txBody>
          <a:bodyPr/>
          <a:lstStyle/>
          <a:p>
            <a:r>
              <a:rPr lang="en-US" b="1" u="sng" dirty="0"/>
              <a:t>Problem statement on pedestrian movement</a:t>
            </a:r>
            <a:endParaRPr lang="en-US" b="1" dirty="0"/>
          </a:p>
          <a:p>
            <a:r>
              <a:rPr lang="en-US" dirty="0"/>
              <a:t>Challenges: such as inadequate crosswalks, insufficient signage, and lack of communication with drivers. There is a pressing need for a pedestrian-focused road management system that effectively integrates with traffic control measures, ensuring the safety and ease of movement for pedestrian.</a:t>
            </a:r>
          </a:p>
          <a:p>
            <a:endParaRPr lang="en-US" dirty="0"/>
          </a:p>
        </p:txBody>
      </p:sp>
    </p:spTree>
    <p:extLst>
      <p:ext uri="{BB962C8B-B14F-4D97-AF65-F5344CB8AC3E}">
        <p14:creationId xmlns:p14="http://schemas.microsoft.com/office/powerpoint/2010/main" val="194730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7500"/>
            <a:ext cx="8229240" cy="892700"/>
          </a:xfrm>
        </p:spPr>
        <p:txBody>
          <a:bodyPr/>
          <a:lstStyle/>
          <a:p>
            <a:r>
              <a:rPr lang="en-GB" b="1" strike="noStrike"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Arial"/>
              </a:rPr>
              <a:t>Problem Statement for traffic management system.</a:t>
            </a:r>
            <a:endParaRPr lang="en-US" dirty="0"/>
          </a:p>
        </p:txBody>
      </p:sp>
      <p:sp>
        <p:nvSpPr>
          <p:cNvPr id="3" name="Subtitle 2"/>
          <p:cNvSpPr>
            <a:spLocks noGrp="1"/>
          </p:cNvSpPr>
          <p:nvPr>
            <p:ph type="subTitle"/>
          </p:nvPr>
        </p:nvSpPr>
        <p:spPr>
          <a:xfrm>
            <a:off x="457200" y="2900663"/>
            <a:ext cx="8229240" cy="1384995"/>
          </a:xfrm>
        </p:spPr>
        <p:txBody>
          <a:bodyPr/>
          <a:lstStyle/>
          <a:p>
            <a:r>
              <a:rPr lang="en-US" b="1" u="sng" dirty="0"/>
              <a:t>Problem statement on Road Management</a:t>
            </a:r>
            <a:endParaRPr lang="en-US" b="1" dirty="0"/>
          </a:p>
          <a:p>
            <a:r>
              <a:rPr lang="en-US" dirty="0"/>
              <a:t>A Road Management System: that effectively handles traffic flow and ensures the safety and efficiency of vehicles on the road.  The system should address a very common challenge such as congestion.</a:t>
            </a:r>
          </a:p>
          <a:p>
            <a:endParaRPr lang="en-US" dirty="0"/>
          </a:p>
        </p:txBody>
      </p:sp>
    </p:spTree>
    <p:extLst>
      <p:ext uri="{BB962C8B-B14F-4D97-AF65-F5344CB8AC3E}">
        <p14:creationId xmlns:p14="http://schemas.microsoft.com/office/powerpoint/2010/main" val="37428971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66800"/>
            <a:ext cx="8229240" cy="553998"/>
          </a:xfrm>
        </p:spPr>
        <p:txBody>
          <a:bodyPr/>
          <a:lstStyle/>
          <a:p>
            <a:r>
              <a:rPr lang="en-GB" b="1" strike="noStrike"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Arial"/>
              </a:rPr>
              <a:t>Problem Statement for traffic management system.</a:t>
            </a:r>
            <a:r>
              <a:rPr lang="en-US"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
            </a:r>
            <a:br>
              <a:rPr lang="en-US"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br>
            <a:endParaRPr lang="en-US" dirty="0"/>
          </a:p>
        </p:txBody>
      </p:sp>
      <p:sp>
        <p:nvSpPr>
          <p:cNvPr id="3" name="Subtitle 2"/>
          <p:cNvSpPr>
            <a:spLocks noGrp="1"/>
          </p:cNvSpPr>
          <p:nvPr>
            <p:ph type="subTitle"/>
          </p:nvPr>
        </p:nvSpPr>
        <p:spPr>
          <a:xfrm>
            <a:off x="457200" y="2208165"/>
            <a:ext cx="8229240" cy="2769989"/>
          </a:xfrm>
        </p:spPr>
        <p:txBody>
          <a:bodyPr/>
          <a:lstStyle/>
          <a:p>
            <a:r>
              <a:rPr lang="en-US" b="1" u="sng" dirty="0"/>
              <a:t>Problem statement on Parking Vehicles</a:t>
            </a:r>
            <a:endParaRPr lang="en-US" b="1" dirty="0"/>
          </a:p>
          <a:p>
            <a:r>
              <a:rPr lang="en-US" dirty="0"/>
              <a:t>The system should be able to handle multiple types of vehicles and provide an organized and user-friendly experience for both the parking attendants and the vehicle owners.</a:t>
            </a:r>
          </a:p>
          <a:p>
            <a:r>
              <a:rPr lang="en-US" b="1" u="sng" dirty="0"/>
              <a:t>The parking system should have the following features:</a:t>
            </a:r>
            <a:endParaRPr lang="en-US" b="1" dirty="0"/>
          </a:p>
          <a:p>
            <a:r>
              <a:rPr lang="en-US" b="1" dirty="0"/>
              <a:t>1. Vehicle </a:t>
            </a:r>
            <a:r>
              <a:rPr lang="en-US" b="1" dirty="0" smtClean="0"/>
              <a:t>Registration</a:t>
            </a:r>
            <a:endParaRPr lang="en-US" dirty="0"/>
          </a:p>
          <a:p>
            <a:r>
              <a:rPr lang="en-US" b="1" dirty="0"/>
              <a:t>2. Parking Space </a:t>
            </a:r>
            <a:r>
              <a:rPr lang="en-US" b="1" dirty="0" smtClean="0"/>
              <a:t>Management</a:t>
            </a:r>
          </a:p>
          <a:p>
            <a:r>
              <a:rPr lang="en-US" b="1" dirty="0" smtClean="0"/>
              <a:t>3</a:t>
            </a:r>
            <a:r>
              <a:rPr lang="en-US" b="1" dirty="0"/>
              <a:t>. Parking </a:t>
            </a:r>
            <a:r>
              <a:rPr lang="en-US" b="1" dirty="0" smtClean="0"/>
              <a:t>Allocation</a:t>
            </a:r>
          </a:p>
          <a:p>
            <a:r>
              <a:rPr lang="en-US" b="1" dirty="0" smtClean="0"/>
              <a:t>4</a:t>
            </a:r>
            <a:r>
              <a:rPr lang="en-US" b="1" dirty="0"/>
              <a:t>. Payment </a:t>
            </a:r>
            <a:r>
              <a:rPr lang="en-US" b="1" dirty="0" smtClean="0"/>
              <a:t>Processing</a:t>
            </a:r>
          </a:p>
          <a:p>
            <a:r>
              <a:rPr lang="en-US" b="1" dirty="0" smtClean="0"/>
              <a:t>5</a:t>
            </a:r>
            <a:r>
              <a:rPr lang="en-US" b="1" dirty="0"/>
              <a:t>. Reporting and </a:t>
            </a:r>
            <a:r>
              <a:rPr lang="en-US" b="1" dirty="0" smtClean="0"/>
              <a:t>Analytics</a:t>
            </a:r>
            <a:endParaRPr lang="en-US" dirty="0"/>
          </a:p>
        </p:txBody>
      </p:sp>
    </p:spTree>
    <p:extLst>
      <p:ext uri="{BB962C8B-B14F-4D97-AF65-F5344CB8AC3E}">
        <p14:creationId xmlns:p14="http://schemas.microsoft.com/office/powerpoint/2010/main" val="20326292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143000"/>
            <a:ext cx="8229240" cy="276999"/>
          </a:xfrm>
        </p:spPr>
        <p:txBody>
          <a:bodyPr/>
          <a:lstStyle/>
          <a:p>
            <a:r>
              <a:rPr lang="en-GB" b="1" strike="noStrike"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Arial"/>
              </a:rPr>
              <a:t>Problem Statement for traffic management system.</a:t>
            </a:r>
            <a:endParaRPr lang="en-US" dirty="0"/>
          </a:p>
        </p:txBody>
      </p:sp>
      <p:sp>
        <p:nvSpPr>
          <p:cNvPr id="3" name="Subtitle 2"/>
          <p:cNvSpPr>
            <a:spLocks noGrp="1"/>
          </p:cNvSpPr>
          <p:nvPr>
            <p:ph type="subTitle"/>
          </p:nvPr>
        </p:nvSpPr>
        <p:spPr>
          <a:xfrm>
            <a:off x="457200" y="2485165"/>
            <a:ext cx="8229240" cy="2215991"/>
          </a:xfrm>
        </p:spPr>
        <p:txBody>
          <a:bodyPr/>
          <a:lstStyle/>
          <a:p>
            <a:r>
              <a:rPr lang="en-US" b="1" u="sng" dirty="0"/>
              <a:t>Problem statement on Emergency Service</a:t>
            </a:r>
            <a:endParaRPr lang="en-US" b="1" dirty="0"/>
          </a:p>
          <a:p>
            <a:r>
              <a:rPr lang="en-US" dirty="0"/>
              <a:t>There is a need for a road management system that seamlessly integrates with emergency response services, providing a direct communication channel and facilitating quick and coordinated response in case of emergencies. This system should ensure that emergency services are promptly alerted, enabling them to reach the scene of the incident in the shortest possible time and provide timely assistance to those in need.</a:t>
            </a:r>
          </a:p>
          <a:p>
            <a:endParaRPr lang="en-US" dirty="0"/>
          </a:p>
        </p:txBody>
      </p:sp>
    </p:spTree>
    <p:extLst>
      <p:ext uri="{BB962C8B-B14F-4D97-AF65-F5344CB8AC3E}">
        <p14:creationId xmlns:p14="http://schemas.microsoft.com/office/powerpoint/2010/main" val="3653915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2225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2362200" y="1828800"/>
            <a:ext cx="3783307" cy="923330"/>
          </a:xfrm>
          <a:prstGeom prst="rect">
            <a:avLst/>
          </a:prstGeom>
          <a:noFill/>
        </p:spPr>
        <p:txBody>
          <a:bodyPr wrap="square" lIns="91440" tIns="45720" rIns="91440" bIns="45720">
            <a:spAutoFit/>
          </a:bodyPr>
          <a:lstStyle/>
          <a:p>
            <a:pPr algn="ctr"/>
            <a:r>
              <a:rPr lang="en-US" sz="5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TRAFFIC</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sp>
        <p:nvSpPr>
          <p:cNvPr id="6" name="Rectangle 5"/>
          <p:cNvSpPr/>
          <p:nvPr/>
        </p:nvSpPr>
        <p:spPr>
          <a:xfrm>
            <a:off x="464107" y="3429000"/>
            <a:ext cx="8263801" cy="923330"/>
          </a:xfrm>
          <a:prstGeom prst="rect">
            <a:avLst/>
          </a:prstGeom>
          <a:noFill/>
        </p:spPr>
        <p:txBody>
          <a:bodyPr wrap="none" lIns="91440" tIns="45720" rIns="91440" bIns="45720">
            <a:spAutoFit/>
          </a:bodyPr>
          <a:lstStyle/>
          <a:p>
            <a:pPr algn="ctr"/>
            <a:r>
              <a:rPr lang="en-US" sz="5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MANAGEMENT SYSTEM</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spTree>
    <p:extLst>
      <p:ext uri="{BB962C8B-B14F-4D97-AF65-F5344CB8AC3E}">
        <p14:creationId xmlns:p14="http://schemas.microsoft.com/office/powerpoint/2010/main" val="2840855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TextShape 1"/>
          <p:cNvSpPr txBox="1"/>
          <p:nvPr/>
        </p:nvSpPr>
        <p:spPr>
          <a:xfrm>
            <a:off x="685800" y="1676520"/>
            <a:ext cx="2742840" cy="4571640"/>
          </a:xfrm>
          <a:prstGeom prst="rect">
            <a:avLst/>
          </a:prstGeom>
          <a:noFill/>
          <a:ln>
            <a:noFill/>
          </a:ln>
        </p:spPr>
        <p:txBody>
          <a:bodyPr lIns="18360" tIns="45000" rIns="18360" bIns="45000">
            <a:noAutofit/>
          </a:bodyPr>
          <a:lstStyle/>
          <a:p>
            <a:pPr marL="285840" indent="-285480">
              <a:lnSpc>
                <a:spcPct val="100000"/>
              </a:lnSpc>
              <a:spcBef>
                <a:spcPts val="360"/>
              </a:spcBef>
              <a:buClr>
                <a:srgbClr val="0BD0D9"/>
              </a:buClr>
              <a:buSzPct val="95000"/>
              <a:buFont typeface="Wingdings" charset="2"/>
              <a:buChar char=""/>
            </a:pPr>
            <a:r>
              <a:rPr lang="en-US" sz="1800" b="0" strike="noStrike" spc="-1">
                <a:solidFill>
                  <a:srgbClr val="000000"/>
                </a:solidFill>
                <a:latin typeface="Constantia"/>
              </a:rPr>
              <a:t>A traffic management system is a collection of technologies, strategies, and practices designed to monitor, control, and optimize the flow of traffic on road networks and by that our primary goal is to improve traffic efficiency, reduce congestion, enhance safety, and provide a better overall transportation experience for drivers and pedestrians. </a:t>
            </a:r>
          </a:p>
          <a:p>
            <a:pPr>
              <a:lnSpc>
                <a:spcPct val="100000"/>
              </a:lnSpc>
              <a:spcBef>
                <a:spcPts val="360"/>
              </a:spcBef>
            </a:pPr>
            <a:endParaRPr lang="en-US" sz="1800" b="0" strike="noStrike" spc="-1">
              <a:solidFill>
                <a:srgbClr val="000000"/>
              </a:solidFill>
              <a:latin typeface="Constantia"/>
            </a:endParaRPr>
          </a:p>
          <a:p>
            <a:pPr>
              <a:lnSpc>
                <a:spcPct val="100000"/>
              </a:lnSpc>
              <a:spcBef>
                <a:spcPts val="281"/>
              </a:spcBef>
            </a:pPr>
            <a:endParaRPr lang="en-US" sz="1800" b="0" strike="noStrike" spc="-1">
              <a:solidFill>
                <a:srgbClr val="000000"/>
              </a:solidFill>
              <a:latin typeface="Constantia"/>
            </a:endParaRPr>
          </a:p>
        </p:txBody>
      </p:sp>
      <p:pic>
        <p:nvPicPr>
          <p:cNvPr id="189" name="Picture 2"/>
          <p:cNvPicPr/>
          <p:nvPr/>
        </p:nvPicPr>
        <p:blipFill>
          <a:blip r:embed="rId2"/>
          <a:stretch/>
        </p:blipFill>
        <p:spPr>
          <a:xfrm>
            <a:off x="3575160" y="1600200"/>
            <a:ext cx="5339880" cy="4571640"/>
          </a:xfrm>
          <a:prstGeom prst="rect">
            <a:avLst/>
          </a:prstGeom>
          <a:ln>
            <a:noFill/>
          </a:ln>
        </p:spPr>
      </p:pic>
      <p:sp>
        <p:nvSpPr>
          <p:cNvPr id="190" name="CustomShape 2"/>
          <p:cNvSpPr/>
          <p:nvPr/>
        </p:nvSpPr>
        <p:spPr>
          <a:xfrm>
            <a:off x="0" y="457200"/>
            <a:ext cx="8689320" cy="70128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gn="ctr">
              <a:lnSpc>
                <a:spcPct val="100000"/>
              </a:lnSpc>
            </a:pPr>
            <a:r>
              <a:rPr lang="en-GB" sz="4000" b="1" strike="noStrike" cap="all" spc="-1">
                <a:solidFill>
                  <a:srgbClr val="0F6FC6"/>
                </a:solidFill>
                <a:latin typeface="Constantia"/>
              </a:rPr>
              <a:t>Traffic management system</a:t>
            </a:r>
            <a:endParaRPr lang="en-GB" sz="4000" b="0" strike="noStrike" spc="-1">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TextShape 1"/>
          <p:cNvSpPr txBox="1"/>
          <p:nvPr/>
        </p:nvSpPr>
        <p:spPr>
          <a:xfrm>
            <a:off x="228600" y="2743200"/>
            <a:ext cx="8457840" cy="3580920"/>
          </a:xfrm>
          <a:prstGeom prst="rect">
            <a:avLst/>
          </a:prstGeom>
          <a:noFill/>
          <a:ln>
            <a:noFill/>
          </a:ln>
        </p:spPr>
        <p:txBody>
          <a:bodyPr lIns="90000" tIns="45000" rIns="90000" bIns="45000">
            <a:noAutofit/>
          </a:bodyPr>
          <a:lstStyle/>
          <a:p>
            <a:pPr marL="274320" indent="-273960">
              <a:lnSpc>
                <a:spcPct val="100000"/>
              </a:lnSpc>
              <a:spcBef>
                <a:spcPts val="519"/>
              </a:spcBef>
              <a:buClr>
                <a:srgbClr val="0BD0D9"/>
              </a:buClr>
              <a:buSzPct val="95000"/>
              <a:buFont typeface="Wingdings 2" charset="2"/>
              <a:buChar char=""/>
            </a:pPr>
            <a:r>
              <a:rPr lang="en-US" sz="2600" b="0" strike="noStrike" spc="-1">
                <a:solidFill>
                  <a:srgbClr val="000000"/>
                </a:solidFill>
                <a:latin typeface="Constantia"/>
              </a:rPr>
              <a:t>Traffic Monitoring</a:t>
            </a:r>
          </a:p>
          <a:p>
            <a:pPr marL="274320" indent="-273960">
              <a:lnSpc>
                <a:spcPct val="100000"/>
              </a:lnSpc>
              <a:spcBef>
                <a:spcPts val="519"/>
              </a:spcBef>
              <a:buClr>
                <a:srgbClr val="0BD0D9"/>
              </a:buClr>
              <a:buSzPct val="95000"/>
              <a:buFont typeface="Wingdings 2" charset="2"/>
              <a:buChar char=""/>
            </a:pPr>
            <a:r>
              <a:rPr lang="en-US" sz="2600" b="0" strike="noStrike" spc="-1">
                <a:solidFill>
                  <a:srgbClr val="000000"/>
                </a:solidFill>
                <a:latin typeface="Constantia"/>
              </a:rPr>
              <a:t>Traffic Signal Control</a:t>
            </a:r>
          </a:p>
          <a:p>
            <a:pPr marL="274320" indent="-273960">
              <a:lnSpc>
                <a:spcPct val="100000"/>
              </a:lnSpc>
              <a:spcBef>
                <a:spcPts val="519"/>
              </a:spcBef>
              <a:buClr>
                <a:srgbClr val="0BD0D9"/>
              </a:buClr>
              <a:buSzPct val="95000"/>
              <a:buFont typeface="Wingdings 2" charset="2"/>
              <a:buChar char=""/>
            </a:pPr>
            <a:r>
              <a:rPr lang="en-US" sz="2600" b="0" strike="noStrike" spc="-1">
                <a:solidFill>
                  <a:srgbClr val="000000"/>
                </a:solidFill>
                <a:latin typeface="Constantia"/>
              </a:rPr>
              <a:t>Incident Detection and Management</a:t>
            </a:r>
          </a:p>
          <a:p>
            <a:pPr marL="274320" indent="-273960">
              <a:lnSpc>
                <a:spcPct val="100000"/>
              </a:lnSpc>
              <a:spcBef>
                <a:spcPts val="519"/>
              </a:spcBef>
              <a:buClr>
                <a:srgbClr val="0BD0D9"/>
              </a:buClr>
              <a:buSzPct val="95000"/>
              <a:buFont typeface="Wingdings 2" charset="2"/>
              <a:buChar char=""/>
            </a:pPr>
            <a:r>
              <a:rPr lang="en-US" sz="2600" b="0" strike="noStrike" spc="-1">
                <a:solidFill>
                  <a:srgbClr val="000000"/>
                </a:solidFill>
                <a:latin typeface="Constantia"/>
              </a:rPr>
              <a:t>Traffic Data Analysis</a:t>
            </a:r>
          </a:p>
          <a:p>
            <a:pPr marL="274320" indent="-273960">
              <a:lnSpc>
                <a:spcPct val="100000"/>
              </a:lnSpc>
              <a:spcBef>
                <a:spcPts val="519"/>
              </a:spcBef>
              <a:buClr>
                <a:srgbClr val="0BD0D9"/>
              </a:buClr>
              <a:buSzPct val="95000"/>
              <a:buFont typeface="Wingdings 2" charset="2"/>
              <a:buChar char=""/>
            </a:pPr>
            <a:r>
              <a:rPr lang="en-US" sz="2600" b="0" strike="noStrike" spc="-1">
                <a:solidFill>
                  <a:srgbClr val="000000"/>
                </a:solidFill>
                <a:latin typeface="Constantia"/>
              </a:rPr>
              <a:t>Traveler Information Systems</a:t>
            </a:r>
          </a:p>
          <a:p>
            <a:pPr marL="274320" indent="-273960">
              <a:lnSpc>
                <a:spcPct val="100000"/>
              </a:lnSpc>
              <a:spcBef>
                <a:spcPts val="519"/>
              </a:spcBef>
              <a:buClr>
                <a:srgbClr val="0BD0D9"/>
              </a:buClr>
              <a:buSzPct val="95000"/>
              <a:buFont typeface="Wingdings 2" charset="2"/>
              <a:buChar char=""/>
            </a:pPr>
            <a:r>
              <a:rPr lang="en-US" sz="2600" b="0" strike="noStrike" spc="-1">
                <a:solidFill>
                  <a:srgbClr val="000000"/>
                </a:solidFill>
                <a:latin typeface="Constantia"/>
              </a:rPr>
              <a:t>Congestion Pricing</a:t>
            </a:r>
          </a:p>
          <a:p>
            <a:pPr>
              <a:lnSpc>
                <a:spcPct val="100000"/>
              </a:lnSpc>
              <a:spcBef>
                <a:spcPts val="519"/>
              </a:spcBef>
            </a:pPr>
            <a:endParaRPr lang="en-US" sz="2600" b="0" strike="noStrike" spc="-1">
              <a:solidFill>
                <a:srgbClr val="000000"/>
              </a:solidFill>
              <a:latin typeface="Constantia"/>
            </a:endParaRPr>
          </a:p>
        </p:txBody>
      </p:sp>
      <p:sp>
        <p:nvSpPr>
          <p:cNvPr id="192" name="CustomShape 2"/>
          <p:cNvSpPr/>
          <p:nvPr/>
        </p:nvSpPr>
        <p:spPr>
          <a:xfrm>
            <a:off x="149738" y="609600"/>
            <a:ext cx="9313560" cy="228636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gn="ctr">
              <a:lnSpc>
                <a:spcPct val="100000"/>
              </a:lnSpc>
            </a:pPr>
            <a:r>
              <a:rPr lang="en-GB" sz="3600" b="1" strike="noStrike" cap="all" spc="-1" dirty="0">
                <a:solidFill>
                  <a:srgbClr val="0F6FC6"/>
                </a:solidFill>
                <a:latin typeface="Constantia"/>
              </a:rPr>
              <a:t>Hardware and Software </a:t>
            </a:r>
            <a:endParaRPr lang="en-GB" sz="3600" b="0" strike="noStrike" spc="-1" dirty="0">
              <a:latin typeface="Arial"/>
            </a:endParaRPr>
          </a:p>
          <a:p>
            <a:pPr algn="ctr">
              <a:lnSpc>
                <a:spcPct val="100000"/>
              </a:lnSpc>
            </a:pPr>
            <a:r>
              <a:rPr lang="en-GB" sz="3600" b="1" strike="noStrike" cap="all" spc="-1" dirty="0">
                <a:solidFill>
                  <a:srgbClr val="0F6FC6"/>
                </a:solidFill>
                <a:latin typeface="Constantia"/>
              </a:rPr>
              <a:t>components of Traffic</a:t>
            </a:r>
            <a:endParaRPr lang="en-GB" sz="3600" b="0" strike="noStrike" spc="-1" dirty="0">
              <a:latin typeface="Arial"/>
            </a:endParaRPr>
          </a:p>
          <a:p>
            <a:pPr algn="ctr">
              <a:lnSpc>
                <a:spcPct val="100000"/>
              </a:lnSpc>
            </a:pPr>
            <a:r>
              <a:rPr lang="en-GB" sz="3600" b="1" strike="noStrike" cap="all" spc="-1" dirty="0">
                <a:solidFill>
                  <a:srgbClr val="0F6FC6"/>
                </a:solidFill>
                <a:latin typeface="Constantia"/>
              </a:rPr>
              <a:t> Management System are as follows:</a:t>
            </a:r>
            <a:endParaRPr lang="en-GB" sz="3600" b="0" strike="noStrike" spc="-1" dirty="0">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3" name="Picture 2"/>
          <p:cNvPicPr/>
          <p:nvPr/>
        </p:nvPicPr>
        <p:blipFill>
          <a:blip r:embed="rId2"/>
          <a:stretch/>
        </p:blipFill>
        <p:spPr>
          <a:xfrm>
            <a:off x="0" y="685800"/>
            <a:ext cx="9143640" cy="6171840"/>
          </a:xfrm>
          <a:prstGeom prst="rect">
            <a:avLst/>
          </a:prstGeom>
          <a:ln>
            <a:noFill/>
          </a:ln>
        </p:spPr>
      </p:pic>
      <p:sp>
        <p:nvSpPr>
          <p:cNvPr id="194" name="CustomShape 1"/>
          <p:cNvSpPr/>
          <p:nvPr/>
        </p:nvSpPr>
        <p:spPr>
          <a:xfrm>
            <a:off x="5486400" y="1523880"/>
            <a:ext cx="4266720" cy="201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lnSpc>
                <a:spcPct val="100000"/>
              </a:lnSpc>
              <a:buClr>
                <a:srgbClr val="FFFFFF"/>
              </a:buClr>
              <a:buFont typeface="Wingdings" charset="2"/>
              <a:buChar char=""/>
            </a:pPr>
            <a:r>
              <a:rPr lang="en-GB" sz="1800" b="0" strike="noStrike" spc="-1">
                <a:solidFill>
                  <a:srgbClr val="FFFFFF"/>
                </a:solidFill>
                <a:latin typeface="Constantia"/>
              </a:rPr>
              <a:t>Transportation Efficiency</a:t>
            </a:r>
            <a:endParaRPr lang="en-GB" sz="1800" b="0" strike="noStrike" spc="-1">
              <a:latin typeface="Arial"/>
            </a:endParaRPr>
          </a:p>
          <a:p>
            <a:pPr marL="285840" indent="-285480">
              <a:lnSpc>
                <a:spcPct val="100000"/>
              </a:lnSpc>
              <a:buClr>
                <a:srgbClr val="FFFFFF"/>
              </a:buClr>
              <a:buFont typeface="Wingdings" charset="2"/>
              <a:buChar char=""/>
            </a:pPr>
            <a:r>
              <a:rPr lang="en-GB" sz="1800" b="0" strike="noStrike" spc="-1">
                <a:solidFill>
                  <a:srgbClr val="FFFFFF"/>
                </a:solidFill>
                <a:latin typeface="Constantia"/>
              </a:rPr>
              <a:t>Intelligent Traffic Systems</a:t>
            </a:r>
            <a:endParaRPr lang="en-GB" sz="1800" b="0" strike="noStrike" spc="-1">
              <a:latin typeface="Arial"/>
            </a:endParaRPr>
          </a:p>
          <a:p>
            <a:pPr marL="285840" indent="-285480">
              <a:lnSpc>
                <a:spcPct val="100000"/>
              </a:lnSpc>
              <a:buClr>
                <a:srgbClr val="FFFFFF"/>
              </a:buClr>
              <a:buFont typeface="Wingdings" charset="2"/>
              <a:buChar char=""/>
            </a:pPr>
            <a:r>
              <a:rPr lang="en-GB" sz="1800" b="0" strike="noStrike" spc="-1">
                <a:solidFill>
                  <a:srgbClr val="FFFFFF"/>
                </a:solidFill>
                <a:latin typeface="Constantia"/>
              </a:rPr>
              <a:t>Traffic Data Collection </a:t>
            </a:r>
            <a:endParaRPr lang="en-GB" sz="1800" b="0" strike="noStrike" spc="-1">
              <a:latin typeface="Arial"/>
            </a:endParaRPr>
          </a:p>
          <a:p>
            <a:pPr>
              <a:lnSpc>
                <a:spcPct val="100000"/>
              </a:lnSpc>
            </a:pPr>
            <a:r>
              <a:rPr lang="en-GB" sz="1800" b="0" strike="noStrike" spc="-1">
                <a:solidFill>
                  <a:srgbClr val="FFFFFF"/>
                </a:solidFill>
                <a:latin typeface="Constantia"/>
              </a:rPr>
              <a:t>      and Analysis</a:t>
            </a:r>
            <a:endParaRPr lang="en-GB" sz="1800" b="0" strike="noStrike" spc="-1">
              <a:latin typeface="Arial"/>
            </a:endParaRPr>
          </a:p>
          <a:p>
            <a:pPr marL="285840" indent="-285480">
              <a:lnSpc>
                <a:spcPct val="100000"/>
              </a:lnSpc>
              <a:buClr>
                <a:srgbClr val="FFFFFF"/>
              </a:buClr>
              <a:buFont typeface="Wingdings" charset="2"/>
              <a:buChar char=""/>
            </a:pPr>
            <a:r>
              <a:rPr lang="en-GB" sz="1800" b="0" strike="noStrike" spc="-1">
                <a:solidFill>
                  <a:srgbClr val="FFFFFF"/>
                </a:solidFill>
                <a:latin typeface="Constantia"/>
              </a:rPr>
              <a:t>Incident Detection and </a:t>
            </a:r>
            <a:endParaRPr lang="en-GB" sz="1800" b="0" strike="noStrike" spc="-1">
              <a:latin typeface="Arial"/>
            </a:endParaRPr>
          </a:p>
          <a:p>
            <a:pPr>
              <a:lnSpc>
                <a:spcPct val="100000"/>
              </a:lnSpc>
            </a:pPr>
            <a:r>
              <a:rPr lang="en-GB" sz="1800" b="0" strike="noStrike" spc="-1">
                <a:solidFill>
                  <a:srgbClr val="FFFFFF"/>
                </a:solidFill>
                <a:latin typeface="Constantia"/>
              </a:rPr>
              <a:t>           Management</a:t>
            </a:r>
            <a:endParaRPr lang="en-GB" sz="1800" b="0" strike="noStrike" spc="-1">
              <a:latin typeface="Arial"/>
            </a:endParaRPr>
          </a:p>
          <a:p>
            <a:pPr marL="285840" indent="-285480">
              <a:lnSpc>
                <a:spcPct val="100000"/>
              </a:lnSpc>
              <a:buClr>
                <a:srgbClr val="FFFFFF"/>
              </a:buClr>
              <a:buFont typeface="Wingdings" charset="2"/>
              <a:buChar char=""/>
            </a:pPr>
            <a:r>
              <a:rPr lang="en-GB" sz="1800" b="0" strike="noStrike" spc="-1">
                <a:solidFill>
                  <a:srgbClr val="FFFFFF"/>
                </a:solidFill>
                <a:latin typeface="Constantia"/>
              </a:rPr>
              <a:t>User Interfaces and Visualization</a:t>
            </a:r>
            <a:endParaRPr lang="en-GB" sz="1800" b="0" strike="noStrike" spc="-1">
              <a:latin typeface="Arial"/>
            </a:endParaRPr>
          </a:p>
        </p:txBody>
      </p:sp>
      <p:sp>
        <p:nvSpPr>
          <p:cNvPr id="195" name="CustomShape 2"/>
          <p:cNvSpPr/>
          <p:nvPr/>
        </p:nvSpPr>
        <p:spPr>
          <a:xfrm>
            <a:off x="457200" y="533520"/>
            <a:ext cx="7243560" cy="699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GB" sz="4000" b="0" strike="noStrike" spc="-1">
                <a:solidFill>
                  <a:srgbClr val="FFFFFF"/>
                </a:solidFill>
                <a:latin typeface="Constantia"/>
              </a:rPr>
              <a:t>Why Implement such a system?</a:t>
            </a:r>
            <a:endParaRPr lang="en-GB" sz="4000" b="0" strike="noStrike" spc="-1">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6" name="Picture 2"/>
          <p:cNvPicPr/>
          <p:nvPr/>
        </p:nvPicPr>
        <p:blipFill>
          <a:blip r:embed="rId2"/>
          <a:stretch/>
        </p:blipFill>
        <p:spPr>
          <a:xfrm>
            <a:off x="0" y="609480"/>
            <a:ext cx="9143640" cy="6248160"/>
          </a:xfrm>
          <a:prstGeom prst="rect">
            <a:avLst/>
          </a:prstGeom>
          <a:ln>
            <a:noFill/>
          </a:ln>
        </p:spPr>
      </p:pic>
      <p:sp>
        <p:nvSpPr>
          <p:cNvPr id="197" name="CustomShape 1"/>
          <p:cNvSpPr/>
          <p:nvPr/>
        </p:nvSpPr>
        <p:spPr>
          <a:xfrm>
            <a:off x="5334120" y="1066680"/>
            <a:ext cx="3809520" cy="201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lnSpc>
                <a:spcPct val="100000"/>
              </a:lnSpc>
              <a:buClr>
                <a:srgbClr val="000000"/>
              </a:buClr>
              <a:buFont typeface="Wingdings" charset="2"/>
              <a:buChar char=""/>
            </a:pPr>
            <a:r>
              <a:rPr lang="en-GB" sz="1800" b="0" strike="noStrike" spc="-1">
                <a:solidFill>
                  <a:srgbClr val="000000"/>
                </a:solidFill>
                <a:latin typeface="Constantia"/>
              </a:rPr>
              <a:t>Accuracy of Detection</a:t>
            </a:r>
            <a:endParaRPr lang="en-GB" sz="1800" b="0" strike="noStrike" spc="-1">
              <a:latin typeface="Arial"/>
            </a:endParaRPr>
          </a:p>
          <a:p>
            <a:pPr marL="285840" indent="-285480">
              <a:lnSpc>
                <a:spcPct val="100000"/>
              </a:lnSpc>
              <a:buClr>
                <a:srgbClr val="000000"/>
              </a:buClr>
              <a:buFont typeface="Wingdings" charset="2"/>
              <a:buChar char=""/>
            </a:pPr>
            <a:r>
              <a:rPr lang="en-GB" sz="1800" b="0" strike="noStrike" spc="-1">
                <a:solidFill>
                  <a:srgbClr val="000000"/>
                </a:solidFill>
                <a:latin typeface="Constantia"/>
              </a:rPr>
              <a:t> Sensor Coverage and Reliability</a:t>
            </a:r>
            <a:endParaRPr lang="en-GB" sz="1800" b="0" strike="noStrike" spc="-1">
              <a:latin typeface="Arial"/>
            </a:endParaRPr>
          </a:p>
          <a:p>
            <a:pPr marL="285840" indent="-285480">
              <a:lnSpc>
                <a:spcPct val="100000"/>
              </a:lnSpc>
              <a:buClr>
                <a:srgbClr val="000000"/>
              </a:buClr>
              <a:buFont typeface="Wingdings" charset="2"/>
              <a:buChar char=""/>
            </a:pPr>
            <a:r>
              <a:rPr lang="en-GB" sz="1800" b="0" strike="noStrike" spc="-1">
                <a:solidFill>
                  <a:srgbClr val="000000"/>
                </a:solidFill>
                <a:latin typeface="Constantia"/>
              </a:rPr>
              <a:t> Real-Time Data Availability</a:t>
            </a:r>
            <a:endParaRPr lang="en-GB" sz="1800" b="0" strike="noStrike" spc="-1">
              <a:latin typeface="Arial"/>
            </a:endParaRPr>
          </a:p>
          <a:p>
            <a:pPr marL="285840" indent="-285480">
              <a:lnSpc>
                <a:spcPct val="100000"/>
              </a:lnSpc>
              <a:buClr>
                <a:srgbClr val="000000"/>
              </a:buClr>
              <a:buFont typeface="Wingdings" charset="2"/>
              <a:buChar char=""/>
            </a:pPr>
            <a:r>
              <a:rPr lang="en-GB" sz="1800" b="0" strike="noStrike" spc="-1">
                <a:solidFill>
                  <a:srgbClr val="000000"/>
                </a:solidFill>
                <a:latin typeface="Constantia"/>
              </a:rPr>
              <a:t>Integration of Data Sources</a:t>
            </a:r>
            <a:endParaRPr lang="en-GB" sz="1800" b="0" strike="noStrike" spc="-1">
              <a:latin typeface="Arial"/>
            </a:endParaRPr>
          </a:p>
          <a:p>
            <a:pPr marL="285840" indent="-285480">
              <a:lnSpc>
                <a:spcPct val="100000"/>
              </a:lnSpc>
              <a:buClr>
                <a:srgbClr val="000000"/>
              </a:buClr>
              <a:buFont typeface="Wingdings" charset="2"/>
              <a:buChar char=""/>
            </a:pPr>
            <a:r>
              <a:rPr lang="en-GB" sz="1800" b="0" strike="noStrike" spc="-1">
                <a:solidFill>
                  <a:srgbClr val="000000"/>
                </a:solidFill>
                <a:latin typeface="Constantia"/>
              </a:rPr>
              <a:t>Response Coordination</a:t>
            </a:r>
            <a:endParaRPr lang="en-GB" sz="1800" b="0" strike="noStrike" spc="-1">
              <a:latin typeface="Arial"/>
            </a:endParaRPr>
          </a:p>
          <a:p>
            <a:pPr marL="285840" indent="-285480">
              <a:lnSpc>
                <a:spcPct val="100000"/>
              </a:lnSpc>
              <a:buClr>
                <a:srgbClr val="000000"/>
              </a:buClr>
              <a:buFont typeface="Wingdings" charset="2"/>
              <a:buChar char=""/>
            </a:pPr>
            <a:r>
              <a:rPr lang="en-GB" sz="1800" b="0" strike="noStrike" spc="-1">
                <a:solidFill>
                  <a:srgbClr val="000000"/>
                </a:solidFill>
                <a:latin typeface="Constantia"/>
              </a:rPr>
              <a:t>Privacy and Data Security</a:t>
            </a:r>
            <a:endParaRPr lang="en-GB" sz="1800" b="0" strike="noStrike" spc="-1">
              <a:latin typeface="Arial"/>
            </a:endParaRPr>
          </a:p>
          <a:p>
            <a:pPr marL="285840" indent="-285480">
              <a:lnSpc>
                <a:spcPct val="100000"/>
              </a:lnSpc>
              <a:buClr>
                <a:srgbClr val="000000"/>
              </a:buClr>
              <a:buFont typeface="Wingdings" charset="2"/>
              <a:buChar char=""/>
            </a:pPr>
            <a:r>
              <a:rPr lang="en-GB" sz="1800" b="0" strike="noStrike" spc="-1">
                <a:solidFill>
                  <a:srgbClr val="000000"/>
                </a:solidFill>
                <a:latin typeface="Constantia"/>
              </a:rPr>
              <a:t>Scalability and Adaptability</a:t>
            </a:r>
            <a:endParaRPr lang="en-GB" sz="1800" b="0" strike="noStrike" spc="-1">
              <a:latin typeface="Arial"/>
            </a:endParaRPr>
          </a:p>
        </p:txBody>
      </p:sp>
      <p:sp>
        <p:nvSpPr>
          <p:cNvPr id="198" name="CustomShape 2"/>
          <p:cNvSpPr/>
          <p:nvPr/>
        </p:nvSpPr>
        <p:spPr>
          <a:xfrm>
            <a:off x="0" y="0"/>
            <a:ext cx="8727480" cy="1077218"/>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gn="ctr">
              <a:lnSpc>
                <a:spcPct val="100000"/>
              </a:lnSpc>
            </a:pPr>
            <a:r>
              <a:rPr lang="en-GB" sz="3200" b="1" strike="noStrike"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Constantia"/>
              </a:rPr>
              <a:t>Challenges in Traffic Management</a:t>
            </a:r>
            <a:endParaRPr lang="en-GB" sz="3200" b="1" strike="noStrike"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Arial"/>
            </a:endParaRPr>
          </a:p>
          <a:p>
            <a:pPr algn="ctr">
              <a:lnSpc>
                <a:spcPct val="100000"/>
              </a:lnSpc>
            </a:pPr>
            <a:r>
              <a:rPr lang="en-GB" sz="3200" b="1" strike="noStrike"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Constantia"/>
              </a:rPr>
              <a:t> Systems</a:t>
            </a:r>
            <a:endParaRPr lang="en-GB" sz="3200" b="1" strike="noStrike"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CustomShape 1"/>
          <p:cNvSpPr/>
          <p:nvPr/>
        </p:nvSpPr>
        <p:spPr>
          <a:xfrm>
            <a:off x="152280" y="2209680"/>
            <a:ext cx="8762760" cy="313786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GB" sz="1800" b="0" strike="noStrike" spc="-1" dirty="0">
                <a:solidFill>
                  <a:srgbClr val="000000"/>
                </a:solidFill>
                <a:latin typeface="Constantia"/>
              </a:rPr>
              <a:t>Typically involves a combination of technologies and processes to identify and respond to incidents on the road network. Here's an overview:</a:t>
            </a:r>
            <a:endParaRPr lang="en-GB" sz="1800" b="0" strike="noStrike" spc="-1" dirty="0">
              <a:latin typeface="Arial"/>
            </a:endParaRPr>
          </a:p>
          <a:p>
            <a:pPr>
              <a:lnSpc>
                <a:spcPct val="100000"/>
              </a:lnSpc>
            </a:pPr>
            <a:endParaRPr lang="en-GB" sz="1800" b="0" strike="noStrike" spc="-1" dirty="0">
              <a:latin typeface="Arial"/>
            </a:endParaRPr>
          </a:p>
          <a:p>
            <a:pPr marL="285840" indent="-285480">
              <a:lnSpc>
                <a:spcPct val="100000"/>
              </a:lnSpc>
              <a:buClr>
                <a:srgbClr val="000000"/>
              </a:buClr>
              <a:buFont typeface="Wingdings" charset="2"/>
              <a:buChar char=""/>
            </a:pPr>
            <a:r>
              <a:rPr lang="en-GB" sz="1800" b="1" strike="noStrike" spc="-1" dirty="0">
                <a:solidFill>
                  <a:srgbClr val="000000"/>
                </a:solidFill>
                <a:latin typeface="Constantia"/>
              </a:rPr>
              <a:t>Traffic Flow Data: </a:t>
            </a:r>
            <a:r>
              <a:rPr lang="en-GB" sz="1800" b="0" strike="noStrike" spc="-1" dirty="0">
                <a:solidFill>
                  <a:srgbClr val="000000"/>
                </a:solidFill>
                <a:latin typeface="Constantia"/>
              </a:rPr>
              <a:t>Real-time traffic flow data, collected from various sources, is </a:t>
            </a:r>
            <a:r>
              <a:rPr lang="en-GB" sz="1800" b="0" strike="noStrike" spc="-1" dirty="0" err="1">
                <a:solidFill>
                  <a:srgbClr val="000000"/>
                </a:solidFill>
                <a:latin typeface="Constantia"/>
              </a:rPr>
              <a:t>analyzed</a:t>
            </a:r>
            <a:r>
              <a:rPr lang="en-GB" sz="1800" b="0" strike="noStrike" spc="-1" dirty="0">
                <a:solidFill>
                  <a:srgbClr val="000000"/>
                </a:solidFill>
                <a:latin typeface="Constantia"/>
              </a:rPr>
              <a:t> to detect anomalies or disruptions that can indicate incidents. </a:t>
            </a:r>
            <a:endParaRPr lang="en-GB" sz="1800" b="0" strike="noStrike" spc="-1" dirty="0">
              <a:latin typeface="Arial"/>
            </a:endParaRPr>
          </a:p>
          <a:p>
            <a:pPr marL="285840" indent="-285480">
              <a:lnSpc>
                <a:spcPct val="100000"/>
              </a:lnSpc>
              <a:buClr>
                <a:srgbClr val="000000"/>
              </a:buClr>
              <a:buFont typeface="Wingdings" charset="2"/>
              <a:buChar char=""/>
            </a:pPr>
            <a:r>
              <a:rPr lang="en-GB" sz="1800" b="1" strike="noStrike" spc="-1" dirty="0">
                <a:solidFill>
                  <a:srgbClr val="000000"/>
                </a:solidFill>
                <a:latin typeface="Constantia"/>
              </a:rPr>
              <a:t> Traffic Control: </a:t>
            </a:r>
            <a:r>
              <a:rPr lang="en-GB" sz="1800" b="0" strike="noStrike" spc="-1" dirty="0">
                <a:solidFill>
                  <a:srgbClr val="000000"/>
                </a:solidFill>
                <a:latin typeface="Constantia"/>
              </a:rPr>
              <a:t>Traffic management personnel may be stationed at the incident site or nearby intersections to direct traffic and facilitate the safe movement of vehicles.</a:t>
            </a:r>
            <a:endParaRPr lang="en-GB" sz="1800" b="0" strike="noStrike" spc="-1" dirty="0">
              <a:latin typeface="Arial"/>
            </a:endParaRPr>
          </a:p>
          <a:p>
            <a:pPr marL="285840" indent="-285480">
              <a:lnSpc>
                <a:spcPct val="100000"/>
              </a:lnSpc>
              <a:buClr>
                <a:srgbClr val="000000"/>
              </a:buClr>
              <a:buFont typeface="Wingdings" charset="2"/>
              <a:buChar char=""/>
            </a:pPr>
            <a:r>
              <a:rPr lang="en-GB" sz="1800" b="1" strike="noStrike" spc="-1" dirty="0">
                <a:solidFill>
                  <a:srgbClr val="000000"/>
                </a:solidFill>
                <a:latin typeface="Constantia"/>
              </a:rPr>
              <a:t>Emergency Services: </a:t>
            </a:r>
            <a:r>
              <a:rPr lang="en-GB" sz="1800" b="0" strike="noStrike" spc="-1" dirty="0">
                <a:solidFill>
                  <a:srgbClr val="000000"/>
                </a:solidFill>
                <a:latin typeface="Constantia"/>
              </a:rPr>
              <a:t>In cases of accidents or medical emergencies, emergency services such as police, fire, or medical personnel are dispatched to provide assistance</a:t>
            </a:r>
            <a:r>
              <a:rPr lang="en-GB" sz="1800" b="0" strike="noStrike" spc="-1" dirty="0" smtClean="0">
                <a:solidFill>
                  <a:srgbClr val="000000"/>
                </a:solidFill>
                <a:latin typeface="Constantia"/>
              </a:rPr>
              <a:t>.</a:t>
            </a:r>
            <a:endParaRPr lang="en-GB" sz="1800" b="0" strike="noStrike" spc="-1" dirty="0">
              <a:latin typeface="Arial"/>
            </a:endParaRPr>
          </a:p>
        </p:txBody>
      </p:sp>
      <p:sp>
        <p:nvSpPr>
          <p:cNvPr id="200" name="CustomShape 2"/>
          <p:cNvSpPr/>
          <p:nvPr/>
        </p:nvSpPr>
        <p:spPr>
          <a:xfrm>
            <a:off x="152280" y="0"/>
            <a:ext cx="7923600" cy="173772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gn="ctr">
              <a:lnSpc>
                <a:spcPct val="100000"/>
              </a:lnSpc>
            </a:pPr>
            <a:endParaRPr lang="en-GB" sz="1800" b="0" strike="noStrike" spc="-1">
              <a:latin typeface="Arial"/>
            </a:endParaRPr>
          </a:p>
          <a:p>
            <a:pPr algn="ctr">
              <a:lnSpc>
                <a:spcPct val="100000"/>
              </a:lnSpc>
            </a:pPr>
            <a:r>
              <a:rPr lang="en-GB" sz="5400" b="1" strike="noStrike" cap="all" spc="-1">
                <a:solidFill>
                  <a:srgbClr val="0F6FC6"/>
                </a:solidFill>
                <a:latin typeface="Constantia"/>
              </a:rPr>
              <a:t>What to be done?</a:t>
            </a:r>
            <a:endParaRPr lang="en-GB" sz="5400" b="0" strike="noStrike" spc="-1">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CustomShape 1"/>
          <p:cNvSpPr/>
          <p:nvPr/>
        </p:nvSpPr>
        <p:spPr>
          <a:xfrm>
            <a:off x="76320" y="1981200"/>
            <a:ext cx="8915040" cy="1310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GB" sz="2000" b="0" strike="noStrike" spc="-1" dirty="0">
                <a:solidFill>
                  <a:srgbClr val="000000"/>
                </a:solidFill>
                <a:latin typeface="Constantia"/>
              </a:rPr>
              <a:t>A software engineer or a programmer can play a crucial role in developing, maintaining,</a:t>
            </a:r>
            <a:endParaRPr lang="en-GB" sz="2000" b="0" strike="noStrike" spc="-1" dirty="0">
              <a:latin typeface="Arial"/>
            </a:endParaRPr>
          </a:p>
          <a:p>
            <a:pPr>
              <a:lnSpc>
                <a:spcPct val="100000"/>
              </a:lnSpc>
            </a:pPr>
            <a:r>
              <a:rPr lang="en-GB" sz="2000" b="0" strike="noStrike" spc="-1" dirty="0">
                <a:solidFill>
                  <a:srgbClr val="000000"/>
                </a:solidFill>
                <a:latin typeface="Constantia"/>
              </a:rPr>
              <a:t> and enhancing various components of a traffic management system. Some ways are:</a:t>
            </a:r>
            <a:endParaRPr lang="en-GB" sz="2000" b="0" strike="noStrike" spc="-1" dirty="0">
              <a:latin typeface="Arial"/>
            </a:endParaRPr>
          </a:p>
        </p:txBody>
      </p:sp>
      <p:sp>
        <p:nvSpPr>
          <p:cNvPr id="202" name="CustomShape 2"/>
          <p:cNvSpPr/>
          <p:nvPr/>
        </p:nvSpPr>
        <p:spPr>
          <a:xfrm>
            <a:off x="391318" y="3581400"/>
            <a:ext cx="4647960" cy="2529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lnSpc>
                <a:spcPct val="100000"/>
              </a:lnSpc>
              <a:buClr>
                <a:srgbClr val="000000"/>
              </a:buClr>
              <a:buFont typeface="Wingdings" charset="2"/>
              <a:buChar char=""/>
            </a:pPr>
            <a:r>
              <a:rPr lang="en-GB" sz="2000" b="0" strike="noStrike" spc="-1" dirty="0">
                <a:solidFill>
                  <a:srgbClr val="000000"/>
                </a:solidFill>
                <a:latin typeface="Constantia"/>
              </a:rPr>
              <a:t> System Development</a:t>
            </a:r>
            <a:endParaRPr lang="en-GB" sz="2000" b="0" strike="noStrike" spc="-1" dirty="0">
              <a:latin typeface="Arial"/>
            </a:endParaRPr>
          </a:p>
          <a:p>
            <a:pPr marL="285840" indent="-285480">
              <a:lnSpc>
                <a:spcPct val="100000"/>
              </a:lnSpc>
              <a:buClr>
                <a:srgbClr val="000000"/>
              </a:buClr>
              <a:buFont typeface="Wingdings" charset="2"/>
              <a:buChar char=""/>
            </a:pPr>
            <a:r>
              <a:rPr lang="en-GB" sz="2000" b="0" strike="noStrike" spc="-1" dirty="0">
                <a:solidFill>
                  <a:srgbClr val="000000"/>
                </a:solidFill>
                <a:latin typeface="Constantia"/>
              </a:rPr>
              <a:t> Algorithm Development</a:t>
            </a:r>
            <a:endParaRPr lang="en-GB" sz="2000" b="0" strike="noStrike" spc="-1" dirty="0">
              <a:latin typeface="Arial"/>
            </a:endParaRPr>
          </a:p>
          <a:p>
            <a:pPr marL="285840" indent="-285480">
              <a:lnSpc>
                <a:spcPct val="100000"/>
              </a:lnSpc>
              <a:buClr>
                <a:srgbClr val="000000"/>
              </a:buClr>
              <a:buFont typeface="Wingdings" charset="2"/>
              <a:buChar char=""/>
            </a:pPr>
            <a:r>
              <a:rPr lang="en-GB" sz="2000" b="0" strike="noStrike" spc="-1" dirty="0">
                <a:solidFill>
                  <a:srgbClr val="000000"/>
                </a:solidFill>
                <a:latin typeface="Constantia"/>
              </a:rPr>
              <a:t> Sensor Integration</a:t>
            </a:r>
            <a:endParaRPr lang="en-GB" sz="2000" b="0" strike="noStrike" spc="-1" dirty="0">
              <a:latin typeface="Arial"/>
            </a:endParaRPr>
          </a:p>
          <a:p>
            <a:pPr marL="285840" indent="-285480">
              <a:lnSpc>
                <a:spcPct val="100000"/>
              </a:lnSpc>
              <a:buClr>
                <a:srgbClr val="000000"/>
              </a:buClr>
              <a:buFont typeface="Wingdings" charset="2"/>
              <a:buChar char=""/>
            </a:pPr>
            <a:r>
              <a:rPr lang="en-GB" sz="2000" b="0" strike="noStrike" spc="-1" dirty="0">
                <a:solidFill>
                  <a:srgbClr val="000000"/>
                </a:solidFill>
                <a:latin typeface="Constantia"/>
              </a:rPr>
              <a:t> Real-time Data Processing</a:t>
            </a:r>
            <a:endParaRPr lang="en-GB" sz="2000" b="0" strike="noStrike" spc="-1" dirty="0">
              <a:latin typeface="Arial"/>
            </a:endParaRPr>
          </a:p>
          <a:p>
            <a:pPr marL="285840" indent="-285480">
              <a:lnSpc>
                <a:spcPct val="100000"/>
              </a:lnSpc>
              <a:buClr>
                <a:srgbClr val="000000"/>
              </a:buClr>
              <a:buFont typeface="Wingdings" charset="2"/>
              <a:buChar char=""/>
            </a:pPr>
            <a:r>
              <a:rPr lang="en-GB" sz="2000" b="0" strike="noStrike" spc="-1" dirty="0">
                <a:solidFill>
                  <a:srgbClr val="000000"/>
                </a:solidFill>
                <a:latin typeface="Constantia"/>
              </a:rPr>
              <a:t> User Interfaces and Visualization</a:t>
            </a:r>
            <a:endParaRPr lang="en-GB" sz="2000" b="0" strike="noStrike" spc="-1" dirty="0">
              <a:latin typeface="Arial"/>
            </a:endParaRPr>
          </a:p>
          <a:p>
            <a:pPr marL="285840" indent="-285480">
              <a:lnSpc>
                <a:spcPct val="100000"/>
              </a:lnSpc>
              <a:buClr>
                <a:srgbClr val="000000"/>
              </a:buClr>
              <a:buFont typeface="Wingdings" charset="2"/>
              <a:buChar char=""/>
            </a:pPr>
            <a:r>
              <a:rPr lang="en-GB" sz="2000" b="0" strike="noStrike" spc="-1" dirty="0">
                <a:solidFill>
                  <a:srgbClr val="000000"/>
                </a:solidFill>
                <a:latin typeface="Constantia"/>
              </a:rPr>
              <a:t> Integration with External Systems</a:t>
            </a:r>
            <a:endParaRPr lang="en-GB" sz="2000" b="0" strike="noStrike" spc="-1" dirty="0">
              <a:latin typeface="Arial"/>
            </a:endParaRPr>
          </a:p>
          <a:p>
            <a:pPr marL="285840" indent="-285480">
              <a:lnSpc>
                <a:spcPct val="100000"/>
              </a:lnSpc>
              <a:buClr>
                <a:srgbClr val="000000"/>
              </a:buClr>
              <a:buFont typeface="Wingdings" charset="2"/>
              <a:buChar char=""/>
            </a:pPr>
            <a:r>
              <a:rPr lang="en-GB" sz="2000" b="0" strike="noStrike" spc="-1" dirty="0">
                <a:solidFill>
                  <a:srgbClr val="000000"/>
                </a:solidFill>
                <a:latin typeface="Constantia"/>
              </a:rPr>
              <a:t> Testing and Quality Assurance</a:t>
            </a:r>
            <a:endParaRPr lang="en-GB" sz="2000" b="0" strike="noStrike" spc="-1" dirty="0">
              <a:latin typeface="Arial"/>
            </a:endParaRPr>
          </a:p>
          <a:p>
            <a:pPr marL="285840" indent="-285480">
              <a:lnSpc>
                <a:spcPct val="100000"/>
              </a:lnSpc>
              <a:buClr>
                <a:srgbClr val="000000"/>
              </a:buClr>
              <a:buFont typeface="Wingdings" charset="2"/>
              <a:buChar char=""/>
            </a:pPr>
            <a:r>
              <a:rPr lang="en-GB" sz="2000" b="0" strike="noStrike" spc="-1" dirty="0">
                <a:solidFill>
                  <a:srgbClr val="000000"/>
                </a:solidFill>
                <a:latin typeface="Constantia"/>
              </a:rPr>
              <a:t> System Maintenance and Upgrades</a:t>
            </a:r>
            <a:endParaRPr lang="en-GB" sz="2000" b="0" strike="noStrike" spc="-1" dirty="0">
              <a:latin typeface="Arial"/>
            </a:endParaRPr>
          </a:p>
        </p:txBody>
      </p:sp>
      <p:sp>
        <p:nvSpPr>
          <p:cNvPr id="203" name="CustomShape 3"/>
          <p:cNvSpPr/>
          <p:nvPr/>
        </p:nvSpPr>
        <p:spPr>
          <a:xfrm>
            <a:off x="89916" y="457200"/>
            <a:ext cx="9091080" cy="143244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gn="ctr">
              <a:lnSpc>
                <a:spcPct val="100000"/>
              </a:lnSpc>
            </a:pPr>
            <a:r>
              <a:rPr lang="en-GB" sz="4400" b="1" strike="noStrike" cap="all" spc="-1" dirty="0">
                <a:solidFill>
                  <a:srgbClr val="0F6FC6"/>
                </a:solidFill>
                <a:latin typeface="Constantia"/>
              </a:rPr>
              <a:t>Software Engineering and </a:t>
            </a:r>
            <a:endParaRPr lang="en-GB" sz="4400" b="0" strike="noStrike" spc="-1" dirty="0">
              <a:latin typeface="Arial"/>
            </a:endParaRPr>
          </a:p>
          <a:p>
            <a:pPr algn="ctr">
              <a:lnSpc>
                <a:spcPct val="100000"/>
              </a:lnSpc>
            </a:pPr>
            <a:r>
              <a:rPr lang="en-GB" sz="4400" b="1" strike="noStrike" cap="all" spc="-1" dirty="0">
                <a:solidFill>
                  <a:srgbClr val="0F6FC6"/>
                </a:solidFill>
                <a:latin typeface="Constantia"/>
              </a:rPr>
              <a:t>Traffic Management System</a:t>
            </a:r>
            <a:endParaRPr lang="en-GB" sz="4400" b="0" strike="noStrike" spc="-1" dirty="0">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TextShape 1"/>
          <p:cNvSpPr txBox="1"/>
          <p:nvPr/>
        </p:nvSpPr>
        <p:spPr>
          <a:xfrm>
            <a:off x="76320" y="1600200"/>
            <a:ext cx="3352320" cy="4647960"/>
          </a:xfrm>
          <a:prstGeom prst="rect">
            <a:avLst/>
          </a:prstGeom>
          <a:noFill/>
          <a:ln>
            <a:noFill/>
          </a:ln>
        </p:spPr>
        <p:txBody>
          <a:bodyPr lIns="18360" tIns="45000" rIns="18360" bIns="45000">
            <a:noAutofit/>
          </a:bodyPr>
          <a:lstStyle/>
          <a:p>
            <a:pPr>
              <a:lnSpc>
                <a:spcPct val="100000"/>
              </a:lnSpc>
              <a:spcBef>
                <a:spcPts val="360"/>
              </a:spcBef>
            </a:pPr>
            <a:endParaRPr lang="en-US" sz="2600" b="0" strike="noStrike" spc="-1">
              <a:solidFill>
                <a:srgbClr val="000000"/>
              </a:solidFill>
              <a:latin typeface="Constantia"/>
            </a:endParaRPr>
          </a:p>
          <a:p>
            <a:pPr marL="285840" indent="-285480">
              <a:lnSpc>
                <a:spcPct val="100000"/>
              </a:lnSpc>
              <a:spcBef>
                <a:spcPts val="360"/>
              </a:spcBef>
              <a:buClr>
                <a:srgbClr val="0BD0D9"/>
              </a:buClr>
              <a:buSzPct val="95000"/>
              <a:buFont typeface="Wingdings" charset="2"/>
              <a:buChar char=""/>
            </a:pPr>
            <a:r>
              <a:rPr lang="en-US" sz="1800" b="1" strike="noStrike" spc="-1">
                <a:solidFill>
                  <a:srgbClr val="000000"/>
                </a:solidFill>
                <a:latin typeface="Constantia"/>
              </a:rPr>
              <a:t>Addis Ababa experiences traffic congestion and challenges due to its rapidly growing population and limited road infrastructure. The city has witnessed a rise in the number of vehicles on the road, lack of public transportation, driving culture leading to increased traffic volumes and congestion during peak hours.</a:t>
            </a:r>
            <a:endParaRPr lang="en-US" sz="1800" b="0" strike="noStrike" spc="-1">
              <a:solidFill>
                <a:srgbClr val="000000"/>
              </a:solidFill>
              <a:latin typeface="Constantia"/>
            </a:endParaRPr>
          </a:p>
          <a:p>
            <a:pPr>
              <a:lnSpc>
                <a:spcPct val="100000"/>
              </a:lnSpc>
              <a:spcBef>
                <a:spcPts val="281"/>
              </a:spcBef>
            </a:pPr>
            <a:endParaRPr lang="en-US" sz="1800" b="0" strike="noStrike" spc="-1">
              <a:solidFill>
                <a:srgbClr val="000000"/>
              </a:solidFill>
              <a:latin typeface="Constantia"/>
            </a:endParaRPr>
          </a:p>
        </p:txBody>
      </p:sp>
      <p:sp>
        <p:nvSpPr>
          <p:cNvPr id="205" name="CustomShape 2"/>
          <p:cNvSpPr/>
          <p:nvPr/>
        </p:nvSpPr>
        <p:spPr>
          <a:xfrm>
            <a:off x="76320" y="0"/>
            <a:ext cx="8904960" cy="173772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gn="ctr">
              <a:lnSpc>
                <a:spcPct val="100000"/>
              </a:lnSpc>
            </a:pPr>
            <a:endParaRPr lang="en-GB" sz="1800" b="0" strike="noStrike" spc="-1">
              <a:latin typeface="Arial"/>
            </a:endParaRPr>
          </a:p>
          <a:p>
            <a:pPr algn="ctr">
              <a:lnSpc>
                <a:spcPct val="100000"/>
              </a:lnSpc>
            </a:pPr>
            <a:r>
              <a:rPr lang="en-GB" sz="5400" b="1" strike="noStrike" cap="all" spc="-1">
                <a:solidFill>
                  <a:srgbClr val="0F6FC6"/>
                </a:solidFill>
                <a:latin typeface="Constantia"/>
              </a:rPr>
              <a:t>Traffic in Addis Ababa</a:t>
            </a:r>
            <a:endParaRPr lang="en-GB" sz="5400" b="0" strike="noStrike" spc="-1">
              <a:latin typeface="Arial"/>
            </a:endParaRPr>
          </a:p>
        </p:txBody>
      </p:sp>
      <p:pic>
        <p:nvPicPr>
          <p:cNvPr id="206" name="Picture 3"/>
          <p:cNvPicPr/>
          <p:nvPr/>
        </p:nvPicPr>
        <p:blipFill>
          <a:blip r:embed="rId2"/>
          <a:stretch/>
        </p:blipFill>
        <p:spPr>
          <a:xfrm>
            <a:off x="3575160" y="1981080"/>
            <a:ext cx="5568480" cy="4876560"/>
          </a:xfrm>
          <a:prstGeom prst="rect">
            <a:avLst/>
          </a:prstGeom>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341</TotalTime>
  <Words>763</Words>
  <Application>Microsoft Office PowerPoint</Application>
  <PresentationFormat>On-screen Show (4:3)</PresentationFormat>
  <Paragraphs>95</Paragraphs>
  <Slides>15</Slides>
  <Notes>0</Notes>
  <HiddenSlides>0</HiddenSlides>
  <MMClips>0</MMClips>
  <ScaleCrop>false</ScaleCrop>
  <HeadingPairs>
    <vt:vector size="4" baseType="variant">
      <vt:variant>
        <vt:lpstr>Theme</vt:lpstr>
      </vt:variant>
      <vt:variant>
        <vt:i4>4</vt:i4>
      </vt:variant>
      <vt:variant>
        <vt:lpstr>Slide Titles</vt:lpstr>
      </vt:variant>
      <vt:variant>
        <vt:i4>15</vt:i4>
      </vt:variant>
    </vt:vector>
  </HeadingPairs>
  <TitlesOfParts>
    <vt:vector size="19" baseType="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Problem Statement for traffic management system. </vt:lpstr>
      <vt:lpstr>Problem Statement for traffic management system.</vt:lpstr>
      <vt:lpstr>Problem Statement for traffic management system. </vt:lpstr>
      <vt:lpstr>Problem Statement for traffic management system.</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Hello</dc:creator>
  <cp:lastModifiedBy>Desalegn</cp:lastModifiedBy>
  <cp:revision>29</cp:revision>
  <dcterms:created xsi:type="dcterms:W3CDTF">2023-09-16T13:54:17Z</dcterms:created>
  <dcterms:modified xsi:type="dcterms:W3CDTF">2023-09-17T09:46:11Z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On-screen Show (4:3)</vt:lpwstr>
  </property>
  <property fmtid="{D5CDD505-2E9C-101B-9397-08002B2CF9AE}" pid="9" name="ScaleCrop">
    <vt:bool>false</vt:bool>
  </property>
  <property fmtid="{D5CDD505-2E9C-101B-9397-08002B2CF9AE}" pid="10" name="ShareDoc">
    <vt:bool>false</vt:bool>
  </property>
  <property fmtid="{D5CDD505-2E9C-101B-9397-08002B2CF9AE}" pid="11" name="Slides">
    <vt:i4>9</vt:i4>
  </property>
</Properties>
</file>